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90" r:id="rId3"/>
    <p:sldId id="257" r:id="rId4"/>
    <p:sldId id="273" r:id="rId5"/>
    <p:sldId id="306" r:id="rId6"/>
    <p:sldId id="307" r:id="rId7"/>
    <p:sldId id="260" r:id="rId8"/>
    <p:sldId id="263" r:id="rId9"/>
    <p:sldId id="264" r:id="rId10"/>
    <p:sldId id="296" r:id="rId11"/>
    <p:sldId id="308" r:id="rId12"/>
    <p:sldId id="309" r:id="rId13"/>
    <p:sldId id="310" r:id="rId14"/>
    <p:sldId id="311" r:id="rId15"/>
    <p:sldId id="312" r:id="rId16"/>
    <p:sldId id="313" r:id="rId17"/>
    <p:sldId id="286" r:id="rId18"/>
    <p:sldId id="301" r:id="rId19"/>
    <p:sldId id="284" r:id="rId20"/>
    <p:sldId id="265" r:id="rId21"/>
    <p:sldId id="266" r:id="rId22"/>
    <p:sldId id="267" r:id="rId23"/>
    <p:sldId id="279" r:id="rId24"/>
    <p:sldId id="268" r:id="rId25"/>
    <p:sldId id="269" r:id="rId26"/>
    <p:sldId id="280" r:id="rId27"/>
    <p:sldId id="276" r:id="rId28"/>
    <p:sldId id="275" r:id="rId29"/>
    <p:sldId id="291" r:id="rId30"/>
    <p:sldId id="271" r:id="rId31"/>
    <p:sldId id="270" r:id="rId32"/>
    <p:sldId id="287" r:id="rId33"/>
    <p:sldId id="315" r:id="rId34"/>
    <p:sldId id="314" r:id="rId35"/>
    <p:sldId id="272" r:id="rId36"/>
    <p:sldId id="316" r:id="rId37"/>
    <p:sldId id="305" r:id="rId38"/>
    <p:sldId id="298" r:id="rId39"/>
    <p:sldId id="319" r:id="rId40"/>
    <p:sldId id="318" r:id="rId41"/>
    <p:sldId id="321" r:id="rId42"/>
    <p:sldId id="283" r:id="rId43"/>
    <p:sldId id="289" r:id="rId44"/>
    <p:sldId id="299" r:id="rId45"/>
    <p:sldId id="320" r:id="rId46"/>
    <p:sldId id="300" r:id="rId47"/>
    <p:sldId id="317" r:id="rId48"/>
    <p:sldId id="303" r:id="rId49"/>
    <p:sldId id="304" r:id="rId50"/>
    <p:sldId id="292" r:id="rId51"/>
    <p:sldId id="281" r:id="rId52"/>
    <p:sldId id="293" r:id="rId53"/>
    <p:sldId id="277" r:id="rId54"/>
    <p:sldId id="27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A8AB8-B9DE-4067-924F-3AA47DC160B5}" v="1716" dt="2024-04-13T23:48:32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8"/>
    <p:restoredTop sz="85135" autoAdjust="0"/>
  </p:normalViewPr>
  <p:slideViewPr>
    <p:cSldViewPr snapToGrid="0" snapToObjects="1">
      <p:cViewPr varScale="1">
        <p:scale>
          <a:sx n="111" d="100"/>
          <a:sy n="111" d="100"/>
        </p:scale>
        <p:origin x="10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Di Prodi" userId="cde2de85ee60b263" providerId="LiveId" clId="{C28A8AB8-B9DE-4067-924F-3AA47DC160B5}"/>
    <pc:docChg chg="undo custSel addSld delSld modSld sldOrd">
      <pc:chgData name="Paolo Di Prodi" userId="cde2de85ee60b263" providerId="LiveId" clId="{C28A8AB8-B9DE-4067-924F-3AA47DC160B5}" dt="2024-04-13T23:48:39.328" v="5491" actId="14100"/>
      <pc:docMkLst>
        <pc:docMk/>
      </pc:docMkLst>
      <pc:sldChg chg="modSp mod">
        <pc:chgData name="Paolo Di Prodi" userId="cde2de85ee60b263" providerId="LiveId" clId="{C28A8AB8-B9DE-4067-924F-3AA47DC160B5}" dt="2024-04-13T22:54:08.842" v="2780" actId="20577"/>
        <pc:sldMkLst>
          <pc:docMk/>
          <pc:sldMk cId="212981685" sldId="272"/>
        </pc:sldMkLst>
        <pc:spChg chg="mod">
          <ac:chgData name="Paolo Di Prodi" userId="cde2de85ee60b263" providerId="LiveId" clId="{C28A8AB8-B9DE-4067-924F-3AA47DC160B5}" dt="2024-04-13T22:54:08.842" v="2780" actId="20577"/>
          <ac:spMkLst>
            <pc:docMk/>
            <pc:sldMk cId="212981685" sldId="272"/>
            <ac:spMk id="3" creationId="{D9545097-8D54-C942-80CB-0BE01FD3719E}"/>
          </ac:spMkLst>
        </pc:spChg>
      </pc:sldChg>
      <pc:sldChg chg="modSp mod">
        <pc:chgData name="Paolo Di Prodi" userId="cde2de85ee60b263" providerId="LiveId" clId="{C28A8AB8-B9DE-4067-924F-3AA47DC160B5}" dt="2024-04-13T22:47:56.498" v="2690" actId="20577"/>
        <pc:sldMkLst>
          <pc:docMk/>
          <pc:sldMk cId="982998579" sldId="287"/>
        </pc:sldMkLst>
        <pc:spChg chg="mod">
          <ac:chgData name="Paolo Di Prodi" userId="cde2de85ee60b263" providerId="LiveId" clId="{C28A8AB8-B9DE-4067-924F-3AA47DC160B5}" dt="2024-04-13T22:47:56.498" v="2690" actId="20577"/>
          <ac:spMkLst>
            <pc:docMk/>
            <pc:sldMk cId="982998579" sldId="287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3T21:55:42.587" v="516" actId="20577"/>
        <pc:sldMkLst>
          <pc:docMk/>
          <pc:sldMk cId="1858594287" sldId="296"/>
        </pc:sldMkLst>
        <pc:spChg chg="mod">
          <ac:chgData name="Paolo Di Prodi" userId="cde2de85ee60b263" providerId="LiveId" clId="{C28A8AB8-B9DE-4067-924F-3AA47DC160B5}" dt="2024-04-13T21:55:42.587" v="516" actId="20577"/>
          <ac:spMkLst>
            <pc:docMk/>
            <pc:sldMk cId="1858594287" sldId="296"/>
            <ac:spMk id="3" creationId="{AA2A78E2-B715-904D-A2A9-0DDA47CB6CC7}"/>
          </ac:spMkLst>
        </pc:spChg>
      </pc:sldChg>
      <pc:sldChg chg="modSp del mod modNotesTx">
        <pc:chgData name="Paolo Di Prodi" userId="cde2de85ee60b263" providerId="LiveId" clId="{C28A8AB8-B9DE-4067-924F-3AA47DC160B5}" dt="2024-04-13T21:58:33.442" v="650" actId="47"/>
        <pc:sldMkLst>
          <pc:docMk/>
          <pc:sldMk cId="696108647" sldId="297"/>
        </pc:sldMkLst>
        <pc:spChg chg="mod">
          <ac:chgData name="Paolo Di Prodi" userId="cde2de85ee60b263" providerId="LiveId" clId="{C28A8AB8-B9DE-4067-924F-3AA47DC160B5}" dt="2024-04-13T21:58:29.759" v="649" actId="20577"/>
          <ac:spMkLst>
            <pc:docMk/>
            <pc:sldMk cId="696108647" sldId="297"/>
            <ac:spMk id="4" creationId="{6AFB2EAA-C5A0-654E-8A25-6DE40B0C55B6}"/>
          </ac:spMkLst>
        </pc:spChg>
      </pc:sldChg>
      <pc:sldChg chg="modSp mod">
        <pc:chgData name="Paolo Di Prodi" userId="cde2de85ee60b263" providerId="LiveId" clId="{C28A8AB8-B9DE-4067-924F-3AA47DC160B5}" dt="2024-04-13T23:18:09.766" v="4183" actId="20577"/>
        <pc:sldMkLst>
          <pc:docMk/>
          <pc:sldMk cId="2956533565" sldId="298"/>
        </pc:sldMkLst>
        <pc:spChg chg="mod">
          <ac:chgData name="Paolo Di Prodi" userId="cde2de85ee60b263" providerId="LiveId" clId="{C28A8AB8-B9DE-4067-924F-3AA47DC160B5}" dt="2024-04-13T23:18:09.766" v="4183" actId="20577"/>
          <ac:spMkLst>
            <pc:docMk/>
            <pc:sldMk cId="2956533565" sldId="298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3T23:45:34.368" v="5299" actId="20577"/>
        <pc:sldMkLst>
          <pc:docMk/>
          <pc:sldMk cId="4147381863" sldId="299"/>
        </pc:sldMkLst>
        <pc:spChg chg="mod">
          <ac:chgData name="Paolo Di Prodi" userId="cde2de85ee60b263" providerId="LiveId" clId="{C28A8AB8-B9DE-4067-924F-3AA47DC160B5}" dt="2024-04-13T23:45:34.368" v="5299" actId="20577"/>
          <ac:spMkLst>
            <pc:docMk/>
            <pc:sldMk cId="4147381863" sldId="299"/>
            <ac:spMk id="4" creationId="{543F0478-6860-4549-9C15-CE2CBBADAE6F}"/>
          </ac:spMkLst>
        </pc:spChg>
      </pc:sldChg>
      <pc:sldChg chg="modSp mod">
        <pc:chgData name="Paolo Di Prodi" userId="cde2de85ee60b263" providerId="LiveId" clId="{C28A8AB8-B9DE-4067-924F-3AA47DC160B5}" dt="2024-04-13T23:17:24.157" v="4159" actId="20577"/>
        <pc:sldMkLst>
          <pc:docMk/>
          <pc:sldMk cId="2138343527" sldId="305"/>
        </pc:sldMkLst>
        <pc:spChg chg="mod">
          <ac:chgData name="Paolo Di Prodi" userId="cde2de85ee60b263" providerId="LiveId" clId="{C28A8AB8-B9DE-4067-924F-3AA47DC160B5}" dt="2024-04-13T23:17:24.157" v="4159" actId="20577"/>
          <ac:spMkLst>
            <pc:docMk/>
            <pc:sldMk cId="2138343527" sldId="305"/>
            <ac:spMk id="3" creationId="{784E04B5-0C15-16E6-A576-CE807E3EA367}"/>
          </ac:spMkLst>
        </pc:spChg>
      </pc:sldChg>
      <pc:sldChg chg="addSp modSp mod">
        <pc:chgData name="Paolo Di Prodi" userId="cde2de85ee60b263" providerId="LiveId" clId="{C28A8AB8-B9DE-4067-924F-3AA47DC160B5}" dt="2024-04-13T21:49:54.811" v="458" actId="20577"/>
        <pc:sldMkLst>
          <pc:docMk/>
          <pc:sldMk cId="3424459967" sldId="306"/>
        </pc:sldMkLst>
        <pc:spChg chg="add mod">
          <ac:chgData name="Paolo Di Prodi" userId="cde2de85ee60b263" providerId="LiveId" clId="{C28A8AB8-B9DE-4067-924F-3AA47DC160B5}" dt="2024-04-13T21:49:54.811" v="458" actId="20577"/>
          <ac:spMkLst>
            <pc:docMk/>
            <pc:sldMk cId="3424459967" sldId="306"/>
            <ac:spMk id="5" creationId="{31357E30-2197-854D-A275-CFADD061D582}"/>
          </ac:spMkLst>
        </pc:spChg>
        <pc:graphicFrameChg chg="mod">
          <ac:chgData name="Paolo Di Prodi" userId="cde2de85ee60b263" providerId="LiveId" clId="{C28A8AB8-B9DE-4067-924F-3AA47DC160B5}" dt="2024-04-13T21:49:17.431" v="438" actId="20577"/>
          <ac:graphicFrameMkLst>
            <pc:docMk/>
            <pc:sldMk cId="3424459967" sldId="306"/>
            <ac:graphicFrameMk id="4" creationId="{E85279EB-7CB7-4EC2-562F-9B7AD52FBE43}"/>
          </ac:graphicFrameMkLst>
        </pc:graphicFrameChg>
      </pc:sldChg>
      <pc:sldChg chg="addSp delSp modSp new mod">
        <pc:chgData name="Paolo Di Prodi" userId="cde2de85ee60b263" providerId="LiveId" clId="{C28A8AB8-B9DE-4067-924F-3AA47DC160B5}" dt="2024-04-13T22:02:23.230" v="975" actId="20577"/>
        <pc:sldMkLst>
          <pc:docMk/>
          <pc:sldMk cId="2564000402" sldId="307"/>
        </pc:sldMkLst>
        <pc:spChg chg="mod">
          <ac:chgData name="Paolo Di Prodi" userId="cde2de85ee60b263" providerId="LiveId" clId="{C28A8AB8-B9DE-4067-924F-3AA47DC160B5}" dt="2024-04-13T22:02:23.230" v="975" actId="20577"/>
          <ac:spMkLst>
            <pc:docMk/>
            <pc:sldMk cId="2564000402" sldId="307"/>
            <ac:spMk id="2" creationId="{8038D702-DA13-B62D-7C54-FFDF45ED7B92}"/>
          </ac:spMkLst>
        </pc:spChg>
        <pc:spChg chg="del">
          <ac:chgData name="Paolo Di Prodi" userId="cde2de85ee60b263" providerId="LiveId" clId="{C28A8AB8-B9DE-4067-924F-3AA47DC160B5}" dt="2024-04-13T21:50:21.583" v="460" actId="22"/>
          <ac:spMkLst>
            <pc:docMk/>
            <pc:sldMk cId="2564000402" sldId="307"/>
            <ac:spMk id="3" creationId="{6F572449-CC69-75F3-E4D7-DB14B0D04E4A}"/>
          </ac:spMkLst>
        </pc:spChg>
        <pc:spChg chg="add mod">
          <ac:chgData name="Paolo Di Prodi" userId="cde2de85ee60b263" providerId="LiveId" clId="{C28A8AB8-B9DE-4067-924F-3AA47DC160B5}" dt="2024-04-13T22:01:40.733" v="933" actId="20577"/>
          <ac:spMkLst>
            <pc:docMk/>
            <pc:sldMk cId="2564000402" sldId="307"/>
            <ac:spMk id="6" creationId="{2BF2917A-88A1-9160-86AC-C0C94DCEDB0B}"/>
          </ac:spMkLst>
        </pc:spChg>
        <pc:spChg chg="add del mod">
          <ac:chgData name="Paolo Di Prodi" userId="cde2de85ee60b263" providerId="LiveId" clId="{C28A8AB8-B9DE-4067-924F-3AA47DC160B5}" dt="2024-04-13T22:02:12.579" v="935" actId="22"/>
          <ac:spMkLst>
            <pc:docMk/>
            <pc:sldMk cId="2564000402" sldId="307"/>
            <ac:spMk id="8" creationId="{8EC2F746-86BF-F97D-1543-20B9ABAB94E3}"/>
          </ac:spMkLst>
        </pc:spChg>
        <pc:picChg chg="add del mod ord">
          <ac:chgData name="Paolo Di Prodi" userId="cde2de85ee60b263" providerId="LiveId" clId="{C28A8AB8-B9DE-4067-924F-3AA47DC160B5}" dt="2024-04-13T22:02:10.808" v="934" actId="478"/>
          <ac:picMkLst>
            <pc:docMk/>
            <pc:sldMk cId="2564000402" sldId="307"/>
            <ac:picMk id="5" creationId="{F171CA9E-724F-5510-79C0-AC9B458DEF31}"/>
          </ac:picMkLst>
        </pc:picChg>
        <pc:picChg chg="add mod ord">
          <ac:chgData name="Paolo Di Prodi" userId="cde2de85ee60b263" providerId="LiveId" clId="{C28A8AB8-B9DE-4067-924F-3AA47DC160B5}" dt="2024-04-13T22:02:13.794" v="936" actId="1076"/>
          <ac:picMkLst>
            <pc:docMk/>
            <pc:sldMk cId="2564000402" sldId="307"/>
            <ac:picMk id="10" creationId="{8E917E6E-E916-8984-9C1B-26F5DD7ABD99}"/>
          </ac:picMkLst>
        </pc:picChg>
      </pc:sldChg>
      <pc:sldChg chg="addSp delSp modSp new mod setBg">
        <pc:chgData name="Paolo Di Prodi" userId="cde2de85ee60b263" providerId="LiveId" clId="{C28A8AB8-B9DE-4067-924F-3AA47DC160B5}" dt="2024-04-13T21:57:07.630" v="567" actId="20577"/>
        <pc:sldMkLst>
          <pc:docMk/>
          <pc:sldMk cId="2054720644" sldId="308"/>
        </pc:sldMkLst>
        <pc:spChg chg="mod">
          <ac:chgData name="Paolo Di Prodi" userId="cde2de85ee60b263" providerId="LiveId" clId="{C28A8AB8-B9DE-4067-924F-3AA47DC160B5}" dt="2024-04-13T21:56:53.133" v="550" actId="20577"/>
          <ac:spMkLst>
            <pc:docMk/>
            <pc:sldMk cId="2054720644" sldId="308"/>
            <ac:spMk id="2" creationId="{FC04A9A4-5D2F-FE31-0121-63D27DF7360C}"/>
          </ac:spMkLst>
        </pc:spChg>
        <pc:spChg chg="del">
          <ac:chgData name="Paolo Di Prodi" userId="cde2de85ee60b263" providerId="LiveId" clId="{C28A8AB8-B9DE-4067-924F-3AA47DC160B5}" dt="2024-04-13T21:55:52.769" v="518"/>
          <ac:spMkLst>
            <pc:docMk/>
            <pc:sldMk cId="2054720644" sldId="308"/>
            <ac:spMk id="3" creationId="{E2C310D8-1835-9884-3ADE-C30AB32A6319}"/>
          </ac:spMkLst>
        </pc:spChg>
        <pc:spChg chg="add mod">
          <ac:chgData name="Paolo Di Prodi" userId="cde2de85ee60b263" providerId="LiveId" clId="{C28A8AB8-B9DE-4067-924F-3AA47DC160B5}" dt="2024-04-13T21:57:07.630" v="567" actId="20577"/>
          <ac:spMkLst>
            <pc:docMk/>
            <pc:sldMk cId="2054720644" sldId="308"/>
            <ac:spMk id="1030" creationId="{40C72DF3-2F68-21F2-55AB-17285F64A0EE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3" creationId="{3AFE8227-C443-417B-BA91-520EB1EF4559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5" creationId="{907741FC-B544-4A6E-B831-6789D042333D}"/>
          </ac:spMkLst>
        </pc:spChg>
        <pc:spChg chg="add">
          <ac:chgData name="Paolo Di Prodi" userId="cde2de85ee60b263" providerId="LiveId" clId="{C28A8AB8-B9DE-4067-924F-3AA47DC160B5}" dt="2024-04-13T21:56:10.119" v="522" actId="26606"/>
          <ac:spMkLst>
            <pc:docMk/>
            <pc:sldMk cId="2054720644" sldId="308"/>
            <ac:spMk id="1037" creationId="{3F0BE7ED-7814-4273-B18A-F26CC0380380}"/>
          </ac:spMkLst>
        </pc:spChg>
        <pc:picChg chg="add mod">
          <ac:chgData name="Paolo Di Prodi" userId="cde2de85ee60b263" providerId="LiveId" clId="{C28A8AB8-B9DE-4067-924F-3AA47DC160B5}" dt="2024-04-13T21:56:10.119" v="522" actId="26606"/>
          <ac:picMkLst>
            <pc:docMk/>
            <pc:sldMk cId="2054720644" sldId="308"/>
            <ac:picMk id="1026" creationId="{57C742F9-799B-2A91-6161-35A02254F9C6}"/>
          </ac:picMkLst>
        </pc:picChg>
      </pc:sldChg>
      <pc:sldChg chg="addSp delSp modSp new mod">
        <pc:chgData name="Paolo Di Prodi" userId="cde2de85ee60b263" providerId="LiveId" clId="{C28A8AB8-B9DE-4067-924F-3AA47DC160B5}" dt="2024-04-13T21:58:21.457" v="615" actId="5793"/>
        <pc:sldMkLst>
          <pc:docMk/>
          <pc:sldMk cId="4191738730" sldId="309"/>
        </pc:sldMkLst>
        <pc:spChg chg="mod">
          <ac:chgData name="Paolo Di Prodi" userId="cde2de85ee60b263" providerId="LiveId" clId="{C28A8AB8-B9DE-4067-924F-3AA47DC160B5}" dt="2024-04-13T21:58:21.457" v="615" actId="5793"/>
          <ac:spMkLst>
            <pc:docMk/>
            <pc:sldMk cId="4191738730" sldId="309"/>
            <ac:spMk id="2" creationId="{29F51E3B-185C-6C2E-5C2A-E024DE1FBC00}"/>
          </ac:spMkLst>
        </pc:spChg>
        <pc:spChg chg="del">
          <ac:chgData name="Paolo Di Prodi" userId="cde2de85ee60b263" providerId="LiveId" clId="{C28A8AB8-B9DE-4067-924F-3AA47DC160B5}" dt="2024-04-13T21:57:23.042" v="569"/>
          <ac:spMkLst>
            <pc:docMk/>
            <pc:sldMk cId="4191738730" sldId="309"/>
            <ac:spMk id="3" creationId="{E96886A3-A45A-4079-7F06-0BD296EF9357}"/>
          </ac:spMkLst>
        </pc:spChg>
        <pc:picChg chg="add mod">
          <ac:chgData name="Paolo Di Prodi" userId="cde2de85ee60b263" providerId="LiveId" clId="{C28A8AB8-B9DE-4067-924F-3AA47DC160B5}" dt="2024-04-13T21:58:14.904" v="576" actId="1076"/>
          <ac:picMkLst>
            <pc:docMk/>
            <pc:sldMk cId="4191738730" sldId="309"/>
            <ac:picMk id="2050" creationId="{0E380E75-9155-FC97-DBFB-1C83B712E159}"/>
          </ac:picMkLst>
        </pc:picChg>
      </pc:sldChg>
      <pc:sldChg chg="addSp delSp modSp new mod">
        <pc:chgData name="Paolo Di Prodi" userId="cde2de85ee60b263" providerId="LiveId" clId="{C28A8AB8-B9DE-4067-924F-3AA47DC160B5}" dt="2024-04-13T22:44:56.055" v="2661" actId="20577"/>
        <pc:sldMkLst>
          <pc:docMk/>
          <pc:sldMk cId="3474556250" sldId="310"/>
        </pc:sldMkLst>
        <pc:spChg chg="mod">
          <ac:chgData name="Paolo Di Prodi" userId="cde2de85ee60b263" providerId="LiveId" clId="{C28A8AB8-B9DE-4067-924F-3AA47DC160B5}" dt="2024-04-13T21:58:43.896" v="685" actId="20577"/>
          <ac:spMkLst>
            <pc:docMk/>
            <pc:sldMk cId="3474556250" sldId="310"/>
            <ac:spMk id="2" creationId="{4D1BADAF-2608-6974-6ECC-7B9DA36DC716}"/>
          </ac:spMkLst>
        </pc:spChg>
        <pc:spChg chg="del">
          <ac:chgData name="Paolo Di Prodi" userId="cde2de85ee60b263" providerId="LiveId" clId="{C28A8AB8-B9DE-4067-924F-3AA47DC160B5}" dt="2024-04-13T21:58:52.733" v="686" actId="1032"/>
          <ac:spMkLst>
            <pc:docMk/>
            <pc:sldMk cId="3474556250" sldId="310"/>
            <ac:spMk id="3" creationId="{5F214424-744A-9CBB-A019-872DB8C68D60}"/>
          </ac:spMkLst>
        </pc:spChg>
        <pc:graphicFrameChg chg="add mod modGraphic">
          <ac:chgData name="Paolo Di Prodi" userId="cde2de85ee60b263" providerId="LiveId" clId="{C28A8AB8-B9DE-4067-924F-3AA47DC160B5}" dt="2024-04-13T22:44:56.055" v="2661" actId="20577"/>
          <ac:graphicFrameMkLst>
            <pc:docMk/>
            <pc:sldMk cId="3474556250" sldId="310"/>
            <ac:graphicFrameMk id="4" creationId="{8C85C66C-A430-BA75-FFBA-A3B45770EC0E}"/>
          </ac:graphicFrameMkLst>
        </pc:graphicFrameChg>
      </pc:sldChg>
      <pc:sldChg chg="addSp delSp modSp new mod">
        <pc:chgData name="Paolo Di Prodi" userId="cde2de85ee60b263" providerId="LiveId" clId="{C28A8AB8-B9DE-4067-924F-3AA47DC160B5}" dt="2024-04-13T22:14:06.926" v="1829" actId="27636"/>
        <pc:sldMkLst>
          <pc:docMk/>
          <pc:sldMk cId="3020647638" sldId="311"/>
        </pc:sldMkLst>
        <pc:spChg chg="mod">
          <ac:chgData name="Paolo Di Prodi" userId="cde2de85ee60b263" providerId="LiveId" clId="{C28A8AB8-B9DE-4067-924F-3AA47DC160B5}" dt="2024-04-13T22:06:00.843" v="1074" actId="20577"/>
          <ac:spMkLst>
            <pc:docMk/>
            <pc:sldMk cId="3020647638" sldId="311"/>
            <ac:spMk id="2" creationId="{FACE647D-CC35-3D2C-A72B-93282B652BBD}"/>
          </ac:spMkLst>
        </pc:spChg>
        <pc:spChg chg="mod">
          <ac:chgData name="Paolo Di Prodi" userId="cde2de85ee60b263" providerId="LiveId" clId="{C28A8AB8-B9DE-4067-924F-3AA47DC160B5}" dt="2024-04-13T22:14:06.926" v="1829" actId="27636"/>
          <ac:spMkLst>
            <pc:docMk/>
            <pc:sldMk cId="3020647638" sldId="311"/>
            <ac:spMk id="3" creationId="{FE359B98-51EB-CAE5-851C-D378F259A5ED}"/>
          </ac:spMkLst>
        </pc:spChg>
        <pc:spChg chg="del mod">
          <ac:chgData name="Paolo Di Prodi" userId="cde2de85ee60b263" providerId="LiveId" clId="{C28A8AB8-B9DE-4067-924F-3AA47DC160B5}" dt="2024-04-13T22:09:35.032" v="1505" actId="22"/>
          <ac:spMkLst>
            <pc:docMk/>
            <pc:sldMk cId="3020647638" sldId="311"/>
            <ac:spMk id="4" creationId="{AF5297BE-BC18-971F-A142-CA4481B86AE4}"/>
          </ac:spMkLst>
        </pc:spChg>
        <pc:spChg chg="add mod">
          <ac:chgData name="Paolo Di Prodi" userId="cde2de85ee60b263" providerId="LiveId" clId="{C28A8AB8-B9DE-4067-924F-3AA47DC160B5}" dt="2024-04-13T22:13:43.067" v="1777" actId="1076"/>
          <ac:spMkLst>
            <pc:docMk/>
            <pc:sldMk cId="3020647638" sldId="311"/>
            <ac:spMk id="7" creationId="{DD4B960B-B3BF-06A8-7B6B-30B39EF4D5EB}"/>
          </ac:spMkLst>
        </pc:spChg>
        <pc:picChg chg="add mod ord">
          <ac:chgData name="Paolo Di Prodi" userId="cde2de85ee60b263" providerId="LiveId" clId="{C28A8AB8-B9DE-4067-924F-3AA47DC160B5}" dt="2024-04-13T22:09:41.326" v="1508" actId="1076"/>
          <ac:picMkLst>
            <pc:docMk/>
            <pc:sldMk cId="3020647638" sldId="311"/>
            <ac:picMk id="6" creationId="{10D692F9-9362-0F17-9EE4-12EFCB5BED1E}"/>
          </ac:picMkLst>
        </pc:picChg>
      </pc:sldChg>
      <pc:sldChg chg="addSp delSp modSp new mod">
        <pc:chgData name="Paolo Di Prodi" userId="cde2de85ee60b263" providerId="LiveId" clId="{C28A8AB8-B9DE-4067-924F-3AA47DC160B5}" dt="2024-04-13T22:42:13.441" v="2404" actId="1076"/>
        <pc:sldMkLst>
          <pc:docMk/>
          <pc:sldMk cId="4185612102" sldId="312"/>
        </pc:sldMkLst>
        <pc:spChg chg="mod">
          <ac:chgData name="Paolo Di Prodi" userId="cde2de85ee60b263" providerId="LiveId" clId="{C28A8AB8-B9DE-4067-924F-3AA47DC160B5}" dt="2024-04-13T22:36:51.793" v="2153" actId="20577"/>
          <ac:spMkLst>
            <pc:docMk/>
            <pc:sldMk cId="4185612102" sldId="312"/>
            <ac:spMk id="2" creationId="{06A74FA7-5B9B-BEAC-E325-E1344405A9B5}"/>
          </ac:spMkLst>
        </pc:spChg>
        <pc:spChg chg="mod">
          <ac:chgData name="Paolo Di Prodi" userId="cde2de85ee60b263" providerId="LiveId" clId="{C28A8AB8-B9DE-4067-924F-3AA47DC160B5}" dt="2024-04-13T22:42:03.408" v="2400" actId="14100"/>
          <ac:spMkLst>
            <pc:docMk/>
            <pc:sldMk cId="4185612102" sldId="312"/>
            <ac:spMk id="3" creationId="{1DB34A43-CCCE-215C-989C-6D0135109C55}"/>
          </ac:spMkLst>
        </pc:spChg>
        <pc:spChg chg="del">
          <ac:chgData name="Paolo Di Prodi" userId="cde2de85ee60b263" providerId="LiveId" clId="{C28A8AB8-B9DE-4067-924F-3AA47DC160B5}" dt="2024-04-13T22:39:42.062" v="2390" actId="22"/>
          <ac:spMkLst>
            <pc:docMk/>
            <pc:sldMk cId="4185612102" sldId="312"/>
            <ac:spMk id="4" creationId="{FD9B726C-1AF1-49C5-6E63-D5FDB6DE8E0E}"/>
          </ac:spMkLst>
        </pc:spChg>
        <pc:picChg chg="add mod ord">
          <ac:chgData name="Paolo Di Prodi" userId="cde2de85ee60b263" providerId="LiveId" clId="{C28A8AB8-B9DE-4067-924F-3AA47DC160B5}" dt="2024-04-13T22:42:11.604" v="2403" actId="1076"/>
          <ac:picMkLst>
            <pc:docMk/>
            <pc:sldMk cId="4185612102" sldId="312"/>
            <ac:picMk id="6" creationId="{D852616E-E6EB-F3AA-48F7-ED3C37962720}"/>
          </ac:picMkLst>
        </pc:picChg>
        <pc:picChg chg="add mod">
          <ac:chgData name="Paolo Di Prodi" userId="cde2de85ee60b263" providerId="LiveId" clId="{C28A8AB8-B9DE-4067-924F-3AA47DC160B5}" dt="2024-04-13T22:42:13.441" v="2404" actId="1076"/>
          <ac:picMkLst>
            <pc:docMk/>
            <pc:sldMk cId="4185612102" sldId="312"/>
            <ac:picMk id="8" creationId="{8DA5169C-33D0-B83A-58F1-06D39762A7D8}"/>
          </ac:picMkLst>
        </pc:picChg>
      </pc:sldChg>
      <pc:sldChg chg="modSp new mod">
        <pc:chgData name="Paolo Di Prodi" userId="cde2de85ee60b263" providerId="LiveId" clId="{C28A8AB8-B9DE-4067-924F-3AA47DC160B5}" dt="2024-04-13T22:45:12.853" v="2677" actId="20577"/>
        <pc:sldMkLst>
          <pc:docMk/>
          <pc:sldMk cId="3879962290" sldId="313"/>
        </pc:sldMkLst>
        <pc:spChg chg="mod">
          <ac:chgData name="Paolo Di Prodi" userId="cde2de85ee60b263" providerId="LiveId" clId="{C28A8AB8-B9DE-4067-924F-3AA47DC160B5}" dt="2024-04-13T22:45:12.853" v="2677" actId="20577"/>
          <ac:spMkLst>
            <pc:docMk/>
            <pc:sldMk cId="3879962290" sldId="313"/>
            <ac:spMk id="2" creationId="{3E53E58E-4A4B-561B-5AA1-69CAE657798D}"/>
          </ac:spMkLst>
        </pc:spChg>
      </pc:sldChg>
      <pc:sldChg chg="addSp delSp modSp new mod ord modNotesTx">
        <pc:chgData name="Paolo Di Prodi" userId="cde2de85ee60b263" providerId="LiveId" clId="{C28A8AB8-B9DE-4067-924F-3AA47DC160B5}" dt="2024-04-13T23:08:29.047" v="3394"/>
        <pc:sldMkLst>
          <pc:docMk/>
          <pc:sldMk cId="4153667195" sldId="314"/>
        </pc:sldMkLst>
        <pc:spChg chg="mod">
          <ac:chgData name="Paolo Di Prodi" userId="cde2de85ee60b263" providerId="LiveId" clId="{C28A8AB8-B9DE-4067-924F-3AA47DC160B5}" dt="2024-04-13T22:54:24.584" v="2813" actId="14100"/>
          <ac:spMkLst>
            <pc:docMk/>
            <pc:sldMk cId="4153667195" sldId="314"/>
            <ac:spMk id="2" creationId="{8A91DE28-A8E4-82F5-FDC6-29CD9FF5F627}"/>
          </ac:spMkLst>
        </pc:spChg>
        <pc:spChg chg="del mod">
          <ac:chgData name="Paolo Di Prodi" userId="cde2de85ee60b263" providerId="LiveId" clId="{C28A8AB8-B9DE-4067-924F-3AA47DC160B5}" dt="2024-04-13T22:56:34.233" v="2903" actId="478"/>
          <ac:spMkLst>
            <pc:docMk/>
            <pc:sldMk cId="4153667195" sldId="314"/>
            <ac:spMk id="3" creationId="{6D6C47DD-7695-18A7-C025-A0989AD3A533}"/>
          </ac:spMkLst>
        </pc:spChg>
        <pc:spChg chg="del">
          <ac:chgData name="Paolo Di Prodi" userId="cde2de85ee60b263" providerId="LiveId" clId="{C28A8AB8-B9DE-4067-924F-3AA47DC160B5}" dt="2024-04-13T22:52:15.548" v="2729"/>
          <ac:spMkLst>
            <pc:docMk/>
            <pc:sldMk cId="4153667195" sldId="314"/>
            <ac:spMk id="4" creationId="{19371C83-591F-3D36-CD6F-41E449EF9F25}"/>
          </ac:spMkLst>
        </pc:spChg>
        <pc:spChg chg="add del mod">
          <ac:chgData name="Paolo Di Prodi" userId="cde2de85ee60b263" providerId="LiveId" clId="{C28A8AB8-B9DE-4067-924F-3AA47DC160B5}" dt="2024-04-13T22:56:36.183" v="2904" actId="478"/>
          <ac:spMkLst>
            <pc:docMk/>
            <pc:sldMk cId="4153667195" sldId="314"/>
            <ac:spMk id="6" creationId="{D26BE6FA-8E90-BC2E-0527-41BEC75DE92B}"/>
          </ac:spMkLst>
        </pc:spChg>
        <pc:spChg chg="add del mod">
          <ac:chgData name="Paolo Di Prodi" userId="cde2de85ee60b263" providerId="LiveId" clId="{C28A8AB8-B9DE-4067-924F-3AA47DC160B5}" dt="2024-04-13T22:59:18.538" v="2913" actId="478"/>
          <ac:spMkLst>
            <pc:docMk/>
            <pc:sldMk cId="4153667195" sldId="314"/>
            <ac:spMk id="7" creationId="{AB51C18E-7BC1-BF00-E17D-ED9E8C19676C}"/>
          </ac:spMkLst>
        </pc:spChg>
        <pc:spChg chg="add">
          <ac:chgData name="Paolo Di Prodi" userId="cde2de85ee60b263" providerId="LiveId" clId="{C28A8AB8-B9DE-4067-924F-3AA47DC160B5}" dt="2024-04-13T23:01:26.137" v="2922" actId="11529"/>
          <ac:spMkLst>
            <pc:docMk/>
            <pc:sldMk cId="4153667195" sldId="314"/>
            <ac:spMk id="8" creationId="{13DBB89A-BB3E-A5C8-A9C1-DA64CB32C1AD}"/>
          </ac:spMkLst>
        </pc:spChg>
        <pc:spChg chg="add mod">
          <ac:chgData name="Paolo Di Prodi" userId="cde2de85ee60b263" providerId="LiveId" clId="{C28A8AB8-B9DE-4067-924F-3AA47DC160B5}" dt="2024-04-13T23:02:12.448" v="3014" actId="20577"/>
          <ac:spMkLst>
            <pc:docMk/>
            <pc:sldMk cId="4153667195" sldId="314"/>
            <ac:spMk id="9" creationId="{EE1D275B-A419-678D-551E-BD5BE4E960DF}"/>
          </ac:spMkLst>
        </pc:spChg>
        <pc:spChg chg="add mod">
          <ac:chgData name="Paolo Di Prodi" userId="cde2de85ee60b263" providerId="LiveId" clId="{C28A8AB8-B9DE-4067-924F-3AA47DC160B5}" dt="2024-04-13T23:02:40.967" v="3105" actId="20577"/>
          <ac:spMkLst>
            <pc:docMk/>
            <pc:sldMk cId="4153667195" sldId="314"/>
            <ac:spMk id="10" creationId="{A8FC042E-3D2F-6124-865C-8BAF7591C4A2}"/>
          </ac:spMkLst>
        </pc:spChg>
        <pc:spChg chg="add mod">
          <ac:chgData name="Paolo Di Prodi" userId="cde2de85ee60b263" providerId="LiveId" clId="{C28A8AB8-B9DE-4067-924F-3AA47DC160B5}" dt="2024-04-13T23:02:53.307" v="3146" actId="20577"/>
          <ac:spMkLst>
            <pc:docMk/>
            <pc:sldMk cId="4153667195" sldId="314"/>
            <ac:spMk id="11" creationId="{9D24446D-15B3-919D-A4EF-6474463319C3}"/>
          </ac:spMkLst>
        </pc:spChg>
        <pc:spChg chg="add mod">
          <ac:chgData name="Paolo Di Prodi" userId="cde2de85ee60b263" providerId="LiveId" clId="{C28A8AB8-B9DE-4067-924F-3AA47DC160B5}" dt="2024-04-13T23:03:40.698" v="3169" actId="1076"/>
          <ac:spMkLst>
            <pc:docMk/>
            <pc:sldMk cId="4153667195" sldId="314"/>
            <ac:spMk id="12" creationId="{04B349BC-2BED-677F-8CC2-25AE6D0AC27B}"/>
          </ac:spMkLst>
        </pc:spChg>
        <pc:spChg chg="add mod">
          <ac:chgData name="Paolo Di Prodi" userId="cde2de85ee60b263" providerId="LiveId" clId="{C28A8AB8-B9DE-4067-924F-3AA47DC160B5}" dt="2024-04-13T23:08:28.399" v="3393"/>
          <ac:spMkLst>
            <pc:docMk/>
            <pc:sldMk cId="4153667195" sldId="314"/>
            <ac:spMk id="13" creationId="{08F7D704-7194-FAE7-74C4-0C94A3F973EB}"/>
          </ac:spMkLst>
        </pc:spChg>
        <pc:spChg chg="add mod">
          <ac:chgData name="Paolo Di Prodi" userId="cde2de85ee60b263" providerId="LiveId" clId="{C28A8AB8-B9DE-4067-924F-3AA47DC160B5}" dt="2024-04-13T23:04:15.249" v="3203" actId="20577"/>
          <ac:spMkLst>
            <pc:docMk/>
            <pc:sldMk cId="4153667195" sldId="314"/>
            <ac:spMk id="14" creationId="{79018411-1473-D205-853E-866B496477A7}"/>
          </ac:spMkLst>
        </pc:spChg>
        <pc:spChg chg="add mod">
          <ac:chgData name="Paolo Di Prodi" userId="cde2de85ee60b263" providerId="LiveId" clId="{C28A8AB8-B9DE-4067-924F-3AA47DC160B5}" dt="2024-04-13T23:04:28.602" v="3224" actId="20577"/>
          <ac:spMkLst>
            <pc:docMk/>
            <pc:sldMk cId="4153667195" sldId="314"/>
            <ac:spMk id="15" creationId="{04E7DA39-9E79-0261-C259-94730EF17D8E}"/>
          </ac:spMkLst>
        </pc:spChg>
        <pc:spChg chg="add mod">
          <ac:chgData name="Paolo Di Prodi" userId="cde2de85ee60b263" providerId="LiveId" clId="{C28A8AB8-B9DE-4067-924F-3AA47DC160B5}" dt="2024-04-13T23:07:34.177" v="3389" actId="1076"/>
          <ac:spMkLst>
            <pc:docMk/>
            <pc:sldMk cId="4153667195" sldId="314"/>
            <ac:spMk id="16" creationId="{A6B11522-01D2-9B98-F8B8-49649D028789}"/>
          </ac:spMkLst>
        </pc:spChg>
        <pc:spChg chg="add mod">
          <ac:chgData name="Paolo Di Prodi" userId="cde2de85ee60b263" providerId="LiveId" clId="{C28A8AB8-B9DE-4067-924F-3AA47DC160B5}" dt="2024-04-13T23:07:37.996" v="3391" actId="1076"/>
          <ac:spMkLst>
            <pc:docMk/>
            <pc:sldMk cId="4153667195" sldId="314"/>
            <ac:spMk id="17" creationId="{E9F327A2-E216-303B-7855-14BFD0196A76}"/>
          </ac:spMkLst>
        </pc:spChg>
        <pc:spChg chg="add mod">
          <ac:chgData name="Paolo Di Prodi" userId="cde2de85ee60b263" providerId="LiveId" clId="{C28A8AB8-B9DE-4067-924F-3AA47DC160B5}" dt="2024-04-13T23:07:35.551" v="3390" actId="1076"/>
          <ac:spMkLst>
            <pc:docMk/>
            <pc:sldMk cId="4153667195" sldId="314"/>
            <ac:spMk id="18" creationId="{519BB986-7AEC-5287-7612-10B618F4764D}"/>
          </ac:spMkLst>
        </pc:spChg>
        <pc:picChg chg="add del mod">
          <ac:chgData name="Paolo Di Prodi" userId="cde2de85ee60b263" providerId="LiveId" clId="{C28A8AB8-B9DE-4067-924F-3AA47DC160B5}" dt="2024-04-13T22:59:14.931" v="2911" actId="478"/>
          <ac:picMkLst>
            <pc:docMk/>
            <pc:sldMk cId="4153667195" sldId="314"/>
            <ac:picMk id="3074" creationId="{550AAEE8-24D4-D5FA-39CD-52EA19933B13}"/>
          </ac:picMkLst>
        </pc:picChg>
        <pc:picChg chg="add del mod">
          <ac:chgData name="Paolo Di Prodi" userId="cde2de85ee60b263" providerId="LiveId" clId="{C28A8AB8-B9DE-4067-924F-3AA47DC160B5}" dt="2024-04-13T23:01:27.917" v="2923" actId="478"/>
          <ac:picMkLst>
            <pc:docMk/>
            <pc:sldMk cId="4153667195" sldId="314"/>
            <ac:picMk id="3076" creationId="{46431FB2-1831-5197-8D60-CA03F91A7797}"/>
          </ac:picMkLst>
        </pc:picChg>
        <pc:picChg chg="add del mod">
          <ac:chgData name="Paolo Di Prodi" userId="cde2de85ee60b263" providerId="LiveId" clId="{C28A8AB8-B9DE-4067-924F-3AA47DC160B5}" dt="2024-04-13T23:03:39.504" v="3168" actId="478"/>
          <ac:picMkLst>
            <pc:docMk/>
            <pc:sldMk cId="4153667195" sldId="314"/>
            <ac:picMk id="3078" creationId="{AF89E969-37B3-C7B6-F6B6-13B5BF917EE4}"/>
          </ac:picMkLst>
        </pc:picChg>
      </pc:sldChg>
      <pc:sldChg chg="addSp delSp modSp add mod ord">
        <pc:chgData name="Paolo Di Prodi" userId="cde2de85ee60b263" providerId="LiveId" clId="{C28A8AB8-B9DE-4067-924F-3AA47DC160B5}" dt="2024-04-13T23:11:25.027" v="3471" actId="20577"/>
        <pc:sldMkLst>
          <pc:docMk/>
          <pc:sldMk cId="1744670681" sldId="315"/>
        </pc:sldMkLst>
        <pc:spChg chg="add del mod">
          <ac:chgData name="Paolo Di Prodi" userId="cde2de85ee60b263" providerId="LiveId" clId="{C28A8AB8-B9DE-4067-924F-3AA47DC160B5}" dt="2024-04-13T23:01:04.284" v="2918" actId="478"/>
          <ac:spMkLst>
            <pc:docMk/>
            <pc:sldMk cId="1744670681" sldId="315"/>
            <ac:spMk id="3" creationId="{EAB5FA13-7D8C-AC21-9409-6F6575AF760E}"/>
          </ac:spMkLst>
        </pc:spChg>
        <pc:spChg chg="add mod">
          <ac:chgData name="Paolo Di Prodi" userId="cde2de85ee60b263" providerId="LiveId" clId="{C28A8AB8-B9DE-4067-924F-3AA47DC160B5}" dt="2024-04-13T23:11:25.027" v="3471" actId="20577"/>
          <ac:spMkLst>
            <pc:docMk/>
            <pc:sldMk cId="1744670681" sldId="315"/>
            <ac:spMk id="4" creationId="{7BE8ABCD-5B97-0597-D780-4871ECC2421C}"/>
          </ac:spMkLst>
        </pc:spChg>
        <pc:picChg chg="del">
          <ac:chgData name="Paolo Di Prodi" userId="cde2de85ee60b263" providerId="LiveId" clId="{C28A8AB8-B9DE-4067-924F-3AA47DC160B5}" dt="2024-04-13T22:59:11.736" v="2910" actId="21"/>
          <ac:picMkLst>
            <pc:docMk/>
            <pc:sldMk cId="1744670681" sldId="315"/>
            <ac:picMk id="3074" creationId="{550AAEE8-24D4-D5FA-39CD-52EA19933B13}"/>
          </ac:picMkLst>
        </pc:picChg>
        <pc:picChg chg="del mod">
          <ac:chgData name="Paolo Di Prodi" userId="cde2de85ee60b263" providerId="LiveId" clId="{C28A8AB8-B9DE-4067-924F-3AA47DC160B5}" dt="2024-04-13T23:00:16.531" v="2915" actId="478"/>
          <ac:picMkLst>
            <pc:docMk/>
            <pc:sldMk cId="1744670681" sldId="315"/>
            <ac:picMk id="3076" creationId="{46431FB2-1831-5197-8D60-CA03F91A7797}"/>
          </ac:picMkLst>
        </pc:picChg>
        <pc:picChg chg="add mod">
          <ac:chgData name="Paolo Di Prodi" userId="cde2de85ee60b263" providerId="LiveId" clId="{C28A8AB8-B9DE-4067-924F-3AA47DC160B5}" dt="2024-04-13T23:11:06.360" v="3430" actId="1076"/>
          <ac:picMkLst>
            <pc:docMk/>
            <pc:sldMk cId="1744670681" sldId="315"/>
            <ac:picMk id="4098" creationId="{85D3FAA9-32DA-8C38-024E-3EA34BF47C48}"/>
          </ac:picMkLst>
        </pc:picChg>
      </pc:sldChg>
      <pc:sldChg chg="addSp delSp modSp new mod">
        <pc:chgData name="Paolo Di Prodi" userId="cde2de85ee60b263" providerId="LiveId" clId="{C28A8AB8-B9DE-4067-924F-3AA47DC160B5}" dt="2024-04-13T23:17:35.494" v="4171" actId="20577"/>
        <pc:sldMkLst>
          <pc:docMk/>
          <pc:sldMk cId="3855198436" sldId="316"/>
        </pc:sldMkLst>
        <pc:spChg chg="mod">
          <ac:chgData name="Paolo Di Prodi" userId="cde2de85ee60b263" providerId="LiveId" clId="{C28A8AB8-B9DE-4067-924F-3AA47DC160B5}" dt="2024-04-13T23:17:35.494" v="4171" actId="20577"/>
          <ac:spMkLst>
            <pc:docMk/>
            <pc:sldMk cId="3855198436" sldId="316"/>
            <ac:spMk id="2" creationId="{B49495AD-4DF0-6FE1-1FF9-DBFCB66BC3C3}"/>
          </ac:spMkLst>
        </pc:spChg>
        <pc:spChg chg="del">
          <ac:chgData name="Paolo Di Prodi" userId="cde2de85ee60b263" providerId="LiveId" clId="{C28A8AB8-B9DE-4067-924F-3AA47DC160B5}" dt="2024-04-13T23:10:51.251" v="3412" actId="1032"/>
          <ac:spMkLst>
            <pc:docMk/>
            <pc:sldMk cId="3855198436" sldId="316"/>
            <ac:spMk id="3" creationId="{607933C3-DC97-2AEE-E796-B14BEC75B436}"/>
          </ac:spMkLst>
        </pc:spChg>
        <pc:spChg chg="add mod">
          <ac:chgData name="Paolo Di Prodi" userId="cde2de85ee60b263" providerId="LiveId" clId="{C28A8AB8-B9DE-4067-924F-3AA47DC160B5}" dt="2024-04-13T23:14:15.437" v="3986" actId="20577"/>
          <ac:spMkLst>
            <pc:docMk/>
            <pc:sldMk cId="3855198436" sldId="316"/>
            <ac:spMk id="5" creationId="{5EB87804-E16C-7B3A-F2AE-AD6C90710C67}"/>
          </ac:spMkLst>
        </pc:spChg>
        <pc:graphicFrameChg chg="add mod modGraphic">
          <ac:chgData name="Paolo Di Prodi" userId="cde2de85ee60b263" providerId="LiveId" clId="{C28A8AB8-B9DE-4067-924F-3AA47DC160B5}" dt="2024-04-13T23:14:22.227" v="3987" actId="1076"/>
          <ac:graphicFrameMkLst>
            <pc:docMk/>
            <pc:sldMk cId="3855198436" sldId="316"/>
            <ac:graphicFrameMk id="4" creationId="{AF8D8E9E-0D6C-C24F-A1C8-9BE7E98BBAC8}"/>
          </ac:graphicFrameMkLst>
        </pc:graphicFrameChg>
      </pc:sldChg>
      <pc:sldChg chg="addSp modSp new mod">
        <pc:chgData name="Paolo Di Prodi" userId="cde2de85ee60b263" providerId="LiveId" clId="{C28A8AB8-B9DE-4067-924F-3AA47DC160B5}" dt="2024-04-13T23:43:26.136" v="5200" actId="20577"/>
        <pc:sldMkLst>
          <pc:docMk/>
          <pc:sldMk cId="1660505880" sldId="317"/>
        </pc:sldMkLst>
        <pc:spChg chg="mod">
          <ac:chgData name="Paolo Di Prodi" userId="cde2de85ee60b263" providerId="LiveId" clId="{C28A8AB8-B9DE-4067-924F-3AA47DC160B5}" dt="2024-04-13T23:18:55.976" v="4208" actId="20577"/>
          <ac:spMkLst>
            <pc:docMk/>
            <pc:sldMk cId="1660505880" sldId="317"/>
            <ac:spMk id="2" creationId="{5CA8A485-3587-6C99-B1A2-612F2D308FA0}"/>
          </ac:spMkLst>
        </pc:spChg>
        <pc:spChg chg="mod">
          <ac:chgData name="Paolo Di Prodi" userId="cde2de85ee60b263" providerId="LiveId" clId="{C28A8AB8-B9DE-4067-924F-3AA47DC160B5}" dt="2024-04-13T23:43:26.136" v="5200" actId="20577"/>
          <ac:spMkLst>
            <pc:docMk/>
            <pc:sldMk cId="1660505880" sldId="317"/>
            <ac:spMk id="3" creationId="{02A45E5C-10AA-3715-B2C8-4C6B06721AD8}"/>
          </ac:spMkLst>
        </pc:spChg>
        <pc:graphicFrameChg chg="add mod modGraphic">
          <ac:chgData name="Paolo Di Prodi" userId="cde2de85ee60b263" providerId="LiveId" clId="{C28A8AB8-B9DE-4067-924F-3AA47DC160B5}" dt="2024-04-13T23:42:59.283" v="5112" actId="20577"/>
          <ac:graphicFrameMkLst>
            <pc:docMk/>
            <pc:sldMk cId="1660505880" sldId="317"/>
            <ac:graphicFrameMk id="4" creationId="{5C670F22-A26E-9D73-AF3E-C47C9F3D671B}"/>
          </ac:graphicFrameMkLst>
        </pc:graphicFrameChg>
      </pc:sldChg>
      <pc:sldChg chg="addSp modSp new mod">
        <pc:chgData name="Paolo Di Prodi" userId="cde2de85ee60b263" providerId="LiveId" clId="{C28A8AB8-B9DE-4067-924F-3AA47DC160B5}" dt="2024-04-13T23:40:29.212" v="4998" actId="1076"/>
        <pc:sldMkLst>
          <pc:docMk/>
          <pc:sldMk cId="1374925353" sldId="318"/>
        </pc:sldMkLst>
        <pc:spChg chg="mod">
          <ac:chgData name="Paolo Di Prodi" userId="cde2de85ee60b263" providerId="LiveId" clId="{C28A8AB8-B9DE-4067-924F-3AA47DC160B5}" dt="2024-04-13T23:36:39.441" v="4529" actId="20577"/>
          <ac:spMkLst>
            <pc:docMk/>
            <pc:sldMk cId="1374925353" sldId="318"/>
            <ac:spMk id="2" creationId="{CA40C8E4-6990-840B-14B6-E4D4DD5E4432}"/>
          </ac:spMkLst>
        </pc:spChg>
        <pc:spChg chg="mod">
          <ac:chgData name="Paolo Di Prodi" userId="cde2de85ee60b263" providerId="LiveId" clId="{C28A8AB8-B9DE-4067-924F-3AA47DC160B5}" dt="2024-04-13T23:40:25.864" v="4997" actId="20577"/>
          <ac:spMkLst>
            <pc:docMk/>
            <pc:sldMk cId="1374925353" sldId="318"/>
            <ac:spMk id="3" creationId="{3E4A283F-382E-A376-9A51-51CB7C937D64}"/>
          </ac:spMkLst>
        </pc:spChg>
        <pc:spChg chg="add">
          <ac:chgData name="Paolo Di Prodi" userId="cde2de85ee60b263" providerId="LiveId" clId="{C28A8AB8-B9DE-4067-924F-3AA47DC160B5}" dt="2024-04-13T23:38:10.627" v="4793"/>
          <ac:spMkLst>
            <pc:docMk/>
            <pc:sldMk cId="1374925353" sldId="318"/>
            <ac:spMk id="4" creationId="{218E5093-5BEE-BBB1-4D49-9FA2980F532E}"/>
          </ac:spMkLst>
        </pc:spChg>
        <pc:spChg chg="add mod">
          <ac:chgData name="Paolo Di Prodi" userId="cde2de85ee60b263" providerId="LiveId" clId="{C28A8AB8-B9DE-4067-924F-3AA47DC160B5}" dt="2024-04-13T23:38:15.026" v="4794"/>
          <ac:spMkLst>
            <pc:docMk/>
            <pc:sldMk cId="1374925353" sldId="318"/>
            <ac:spMk id="5" creationId="{9148AB9A-410E-CD42-AD78-D903C8696823}"/>
          </ac:spMkLst>
        </pc:spChg>
        <pc:picChg chg="add mod">
          <ac:chgData name="Paolo Di Prodi" userId="cde2de85ee60b263" providerId="LiveId" clId="{C28A8AB8-B9DE-4067-924F-3AA47DC160B5}" dt="2024-04-13T23:40:29.212" v="4998" actId="1076"/>
          <ac:picMkLst>
            <pc:docMk/>
            <pc:sldMk cId="1374925353" sldId="318"/>
            <ac:picMk id="7" creationId="{E94D43FB-68B9-1B82-B9BC-F88C0BE81B81}"/>
          </ac:picMkLst>
        </pc:picChg>
      </pc:sldChg>
      <pc:sldChg chg="addSp delSp modSp new mod">
        <pc:chgData name="Paolo Di Prodi" userId="cde2de85ee60b263" providerId="LiveId" clId="{C28A8AB8-B9DE-4067-924F-3AA47DC160B5}" dt="2024-04-13T23:45:11.907" v="5294" actId="20577"/>
        <pc:sldMkLst>
          <pc:docMk/>
          <pc:sldMk cId="3675463477" sldId="319"/>
        </pc:sldMkLst>
        <pc:spChg chg="del">
          <ac:chgData name="Paolo Di Prodi" userId="cde2de85ee60b263" providerId="LiveId" clId="{C28A8AB8-B9DE-4067-924F-3AA47DC160B5}" dt="2024-04-13T23:43:59.308" v="5202" actId="1032"/>
          <ac:spMkLst>
            <pc:docMk/>
            <pc:sldMk cId="3675463477" sldId="319"/>
            <ac:spMk id="3" creationId="{E5EF24F4-9C13-5182-FAD9-ACA670A35DB4}"/>
          </ac:spMkLst>
        </pc:spChg>
        <pc:graphicFrameChg chg="add mod modGraphic">
          <ac:chgData name="Paolo Di Prodi" userId="cde2de85ee60b263" providerId="LiveId" clId="{C28A8AB8-B9DE-4067-924F-3AA47DC160B5}" dt="2024-04-13T23:45:11.907" v="5294" actId="20577"/>
          <ac:graphicFrameMkLst>
            <pc:docMk/>
            <pc:sldMk cId="3675463477" sldId="319"/>
            <ac:graphicFrameMk id="4" creationId="{0245A45C-7D5D-6092-DA1A-3212CDB596AD}"/>
          </ac:graphicFrameMkLst>
        </pc:graphicFrameChg>
      </pc:sldChg>
      <pc:sldChg chg="modSp new mod">
        <pc:chgData name="Paolo Di Prodi" userId="cde2de85ee60b263" providerId="LiveId" clId="{C28A8AB8-B9DE-4067-924F-3AA47DC160B5}" dt="2024-04-13T23:46:23.824" v="5456" actId="20577"/>
        <pc:sldMkLst>
          <pc:docMk/>
          <pc:sldMk cId="3974793337" sldId="320"/>
        </pc:sldMkLst>
        <pc:spChg chg="mod">
          <ac:chgData name="Paolo Di Prodi" userId="cde2de85ee60b263" providerId="LiveId" clId="{C28A8AB8-B9DE-4067-924F-3AA47DC160B5}" dt="2024-04-13T23:45:54.063" v="5331" actId="20577"/>
          <ac:spMkLst>
            <pc:docMk/>
            <pc:sldMk cId="3974793337" sldId="320"/>
            <ac:spMk id="2" creationId="{7E3A02A2-93BD-F5D6-B2D4-C9EBD8D43AA3}"/>
          </ac:spMkLst>
        </pc:spChg>
        <pc:spChg chg="mod">
          <ac:chgData name="Paolo Di Prodi" userId="cde2de85ee60b263" providerId="LiveId" clId="{C28A8AB8-B9DE-4067-924F-3AA47DC160B5}" dt="2024-04-13T23:46:16.112" v="5434" actId="20577"/>
          <ac:spMkLst>
            <pc:docMk/>
            <pc:sldMk cId="3974793337" sldId="320"/>
            <ac:spMk id="3" creationId="{9251475E-B75B-B84D-A976-747BC31BE6CA}"/>
          </ac:spMkLst>
        </pc:spChg>
        <pc:spChg chg="mod">
          <ac:chgData name="Paolo Di Prodi" userId="cde2de85ee60b263" providerId="LiveId" clId="{C28A8AB8-B9DE-4067-924F-3AA47DC160B5}" dt="2024-04-13T23:46:23.824" v="5456" actId="20577"/>
          <ac:spMkLst>
            <pc:docMk/>
            <pc:sldMk cId="3974793337" sldId="320"/>
            <ac:spMk id="4" creationId="{CE24C74D-4B72-381F-2258-32DF2F25D54E}"/>
          </ac:spMkLst>
        </pc:spChg>
      </pc:sldChg>
      <pc:sldChg chg="addSp delSp modSp new mod setBg">
        <pc:chgData name="Paolo Di Prodi" userId="cde2de85ee60b263" providerId="LiveId" clId="{C28A8AB8-B9DE-4067-924F-3AA47DC160B5}" dt="2024-04-13T23:48:39.328" v="5491" actId="14100"/>
        <pc:sldMkLst>
          <pc:docMk/>
          <pc:sldMk cId="137130332" sldId="321"/>
        </pc:sldMkLst>
        <pc:spChg chg="del mod">
          <ac:chgData name="Paolo Di Prodi" userId="cde2de85ee60b263" providerId="LiveId" clId="{C28A8AB8-B9DE-4067-924F-3AA47DC160B5}" dt="2024-04-13T23:47:24.917" v="5465" actId="26606"/>
          <ac:spMkLst>
            <pc:docMk/>
            <pc:sldMk cId="137130332" sldId="321"/>
            <ac:spMk id="2" creationId="{C74E8080-3D16-0D86-57A9-39A1E5A0BD7E}"/>
          </ac:spMkLst>
        </pc:spChg>
        <pc:spChg chg="del">
          <ac:chgData name="Paolo Di Prodi" userId="cde2de85ee60b263" providerId="LiveId" clId="{C28A8AB8-B9DE-4067-924F-3AA47DC160B5}" dt="2024-04-13T23:47:12.599" v="5458" actId="22"/>
          <ac:spMkLst>
            <pc:docMk/>
            <pc:sldMk cId="137130332" sldId="321"/>
            <ac:spMk id="3" creationId="{2AC1B7D5-5DA6-EF59-EB39-4EAB8CF80D2B}"/>
          </ac:spMkLst>
        </pc:spChg>
        <pc:spChg chg="add mod">
          <ac:chgData name="Paolo Di Prodi" userId="cde2de85ee60b263" providerId="LiveId" clId="{C28A8AB8-B9DE-4067-924F-3AA47DC160B5}" dt="2024-04-13T23:48:23.821" v="5486" actId="1076"/>
          <ac:spMkLst>
            <pc:docMk/>
            <pc:sldMk cId="137130332" sldId="321"/>
            <ac:spMk id="6" creationId="{A234402E-93E3-A2EB-E984-51AC5E064FBF}"/>
          </ac:spMkLst>
        </pc:spChg>
        <pc:spChg chg="add del mod">
          <ac:chgData name="Paolo Di Prodi" userId="cde2de85ee60b263" providerId="LiveId" clId="{C28A8AB8-B9DE-4067-924F-3AA47DC160B5}" dt="2024-04-13T23:48:19.668" v="5485" actId="478"/>
          <ac:spMkLst>
            <pc:docMk/>
            <pc:sldMk cId="137130332" sldId="321"/>
            <ac:spMk id="8" creationId="{5FA35F5C-EAF2-79EC-3868-A4FA7DFC979F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9" creationId="{17C0B07D-5142-7932-E819-6A29565D923E}"/>
          </ac:spMkLst>
        </pc:spChg>
        <pc:spChg chg="add del mod">
          <ac:chgData name="Paolo Di Prodi" userId="cde2de85ee60b263" providerId="LiveId" clId="{C28A8AB8-B9DE-4067-924F-3AA47DC160B5}" dt="2024-04-13T23:48:18.436" v="5484" actId="478"/>
          <ac:spMkLst>
            <pc:docMk/>
            <pc:sldMk cId="137130332" sldId="321"/>
            <ac:spMk id="10" creationId="{B6B13903-F121-5473-5447-72C86CF29E77}"/>
          </ac:spMkLst>
        </pc:spChg>
        <pc:spChg chg="add mod">
          <ac:chgData name="Paolo Di Prodi" userId="cde2de85ee60b263" providerId="LiveId" clId="{C28A8AB8-B9DE-4067-924F-3AA47DC160B5}" dt="2024-04-13T23:48:29.166" v="5488" actId="14100"/>
          <ac:spMkLst>
            <pc:docMk/>
            <pc:sldMk cId="137130332" sldId="321"/>
            <ac:spMk id="11" creationId="{2AA1F422-FF78-9BAA-A455-2EB7231AF8B7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12" creationId="{F13C74B1-5B17-4795-BED0-7140497B445A}"/>
          </ac:spMkLst>
        </pc:spChg>
        <pc:spChg chg="add mod">
          <ac:chgData name="Paolo Di Prodi" userId="cde2de85ee60b263" providerId="LiveId" clId="{C28A8AB8-B9DE-4067-924F-3AA47DC160B5}" dt="2024-04-13T23:48:15.283" v="5483" actId="1076"/>
          <ac:spMkLst>
            <pc:docMk/>
            <pc:sldMk cId="137130332" sldId="321"/>
            <ac:spMk id="13" creationId="{3B11D12E-91BF-F458-EC1E-81CB24176937}"/>
          </ac:spMkLst>
        </pc:spChg>
        <pc:spChg chg="add del">
          <ac:chgData name="Paolo Di Prodi" userId="cde2de85ee60b263" providerId="LiveId" clId="{C28A8AB8-B9DE-4067-924F-3AA47DC160B5}" dt="2024-04-13T23:47:24.916" v="5464" actId="26606"/>
          <ac:spMkLst>
            <pc:docMk/>
            <pc:sldMk cId="137130332" sldId="321"/>
            <ac:spMk id="14" creationId="{D4974D33-8DC5-464E-8C6D-BE58F0669C17}"/>
          </ac:spMkLst>
        </pc:spChg>
        <pc:spChg chg="add mod">
          <ac:chgData name="Paolo Di Prodi" userId="cde2de85ee60b263" providerId="LiveId" clId="{C28A8AB8-B9DE-4067-924F-3AA47DC160B5}" dt="2024-04-13T23:48:39.328" v="5491" actId="14100"/>
          <ac:spMkLst>
            <pc:docMk/>
            <pc:sldMk cId="137130332" sldId="321"/>
            <ac:spMk id="15" creationId="{3FD9E084-0330-2912-C304-85F7015A5899}"/>
          </ac:spMkLst>
        </pc:spChg>
        <pc:picChg chg="add mod ord">
          <ac:chgData name="Paolo Di Prodi" userId="cde2de85ee60b263" providerId="LiveId" clId="{C28A8AB8-B9DE-4067-924F-3AA47DC160B5}" dt="2024-04-13T23:48:12.110" v="5482" actId="1076"/>
          <ac:picMkLst>
            <pc:docMk/>
            <pc:sldMk cId="137130332" sldId="321"/>
            <ac:picMk id="5" creationId="{015095A0-01D4-3C3B-5656-0DFD6E0D93BE}"/>
          </ac:picMkLst>
        </pc:picChg>
        <pc:picChg chg="add mod">
          <ac:chgData name="Paolo Di Prodi" userId="cde2de85ee60b263" providerId="LiveId" clId="{C28A8AB8-B9DE-4067-924F-3AA47DC160B5}" dt="2024-04-13T23:47:58.117" v="5475"/>
          <ac:picMkLst>
            <pc:docMk/>
            <pc:sldMk cId="137130332" sldId="321"/>
            <ac:picMk id="7" creationId="{842C542E-E59A-420A-DA0A-365DFC1866A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7FBD9-2DF0-4F67-AC3E-47DA54E47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30CC87-37E0-4F05-8F14-EDDEE5A522F5}">
      <dgm:prSet/>
      <dgm:spPr/>
      <dgm:t>
        <a:bodyPr/>
        <a:lstStyle/>
        <a:p>
          <a:r>
            <a:rPr lang="en-US"/>
            <a:t>Intro AI SIG</a:t>
          </a:r>
        </a:p>
      </dgm:t>
    </dgm:pt>
    <dgm:pt modelId="{06FE9CA0-2040-4C7D-91A2-890189982768}" type="parTrans" cxnId="{23D3B230-6BF0-41D8-9815-4469A88E8875}">
      <dgm:prSet/>
      <dgm:spPr/>
      <dgm:t>
        <a:bodyPr/>
        <a:lstStyle/>
        <a:p>
          <a:endParaRPr lang="en-US"/>
        </a:p>
      </dgm:t>
    </dgm:pt>
    <dgm:pt modelId="{20111826-7D3C-4CE4-950C-C70E63AB9A34}" type="sibTrans" cxnId="{23D3B230-6BF0-41D8-9815-4469A88E8875}">
      <dgm:prSet/>
      <dgm:spPr/>
      <dgm:t>
        <a:bodyPr/>
        <a:lstStyle/>
        <a:p>
          <a:endParaRPr lang="en-US"/>
        </a:p>
      </dgm:t>
    </dgm:pt>
    <dgm:pt modelId="{D4A5B8ED-882C-40B2-8C1D-59EEB0BEA10D}">
      <dgm:prSet/>
      <dgm:spPr/>
      <dgm:t>
        <a:bodyPr/>
        <a:lstStyle/>
        <a:p>
          <a:r>
            <a:rPr lang="en-US"/>
            <a:t>What is the benchmark dataset sub-group?</a:t>
          </a:r>
        </a:p>
      </dgm:t>
    </dgm:pt>
    <dgm:pt modelId="{B754A1C2-C2FE-40DF-AAD1-A018184A94D4}" type="parTrans" cxnId="{EFF10FBC-8758-4D1C-BDFA-F8BAD8F1F4C6}">
      <dgm:prSet/>
      <dgm:spPr/>
      <dgm:t>
        <a:bodyPr/>
        <a:lstStyle/>
        <a:p>
          <a:endParaRPr lang="en-US"/>
        </a:p>
      </dgm:t>
    </dgm:pt>
    <dgm:pt modelId="{220FFB51-67F4-49F1-B3D3-1BC3767B220C}" type="sibTrans" cxnId="{EFF10FBC-8758-4D1C-BDFA-F8BAD8F1F4C6}">
      <dgm:prSet/>
      <dgm:spPr/>
      <dgm:t>
        <a:bodyPr/>
        <a:lstStyle/>
        <a:p>
          <a:endParaRPr lang="en-US"/>
        </a:p>
      </dgm:t>
    </dgm:pt>
    <dgm:pt modelId="{4732752C-61D3-4066-8556-E4E16450B4E5}">
      <dgm:prSet/>
      <dgm:spPr/>
      <dgm:t>
        <a:bodyPr/>
        <a:lstStyle/>
        <a:p>
          <a:r>
            <a:rPr lang="en-US"/>
            <a:t>Speakers here: Aaron Kaplan, Paolo di Prodi, Syra Marshall</a:t>
          </a:r>
        </a:p>
      </dgm:t>
    </dgm:pt>
    <dgm:pt modelId="{E7B20663-D942-4945-8254-FB6F6AA78D9B}" type="parTrans" cxnId="{B57D52D4-9462-4445-8C30-5E726105C044}">
      <dgm:prSet/>
      <dgm:spPr/>
      <dgm:t>
        <a:bodyPr/>
        <a:lstStyle/>
        <a:p>
          <a:endParaRPr lang="en-US"/>
        </a:p>
      </dgm:t>
    </dgm:pt>
    <dgm:pt modelId="{EAB2D914-2275-4B97-8E4D-2C047E014AE5}" type="sibTrans" cxnId="{B57D52D4-9462-4445-8C30-5E726105C044}">
      <dgm:prSet/>
      <dgm:spPr/>
      <dgm:t>
        <a:bodyPr/>
        <a:lstStyle/>
        <a:p>
          <a:endParaRPr lang="en-US"/>
        </a:p>
      </dgm:t>
    </dgm:pt>
    <dgm:pt modelId="{0546785C-C5B0-418C-883F-9F0067DA7C88}">
      <dgm:prSet/>
      <dgm:spPr/>
      <dgm:t>
        <a:bodyPr/>
        <a:lstStyle/>
        <a:p>
          <a:r>
            <a:rPr lang="en-US"/>
            <a:t>Wider team: Ben Strickson (Elemendar), David Bianco, Jay Jacobs, Marco Caselli, Patrick Grau, Shin Adachi</a:t>
          </a:r>
        </a:p>
      </dgm:t>
    </dgm:pt>
    <dgm:pt modelId="{59060BF9-2AEF-4FF3-AC89-16BF60C3542E}" type="parTrans" cxnId="{74143E37-0ECD-4303-BB91-2F924084B19B}">
      <dgm:prSet/>
      <dgm:spPr/>
      <dgm:t>
        <a:bodyPr/>
        <a:lstStyle/>
        <a:p>
          <a:endParaRPr lang="en-US"/>
        </a:p>
      </dgm:t>
    </dgm:pt>
    <dgm:pt modelId="{E1564981-4047-446A-8F35-1D7011F88042}" type="sibTrans" cxnId="{74143E37-0ECD-4303-BB91-2F924084B19B}">
      <dgm:prSet/>
      <dgm:spPr/>
      <dgm:t>
        <a:bodyPr/>
        <a:lstStyle/>
        <a:p>
          <a:endParaRPr lang="en-US"/>
        </a:p>
      </dgm:t>
    </dgm:pt>
    <dgm:pt modelId="{BEB93C5D-175A-423B-BBF3-3F20F9856FCC}" type="pres">
      <dgm:prSet presAssocID="{1037FBD9-2DF0-4F67-AC3E-47DA54E4766E}" presName="root" presStyleCnt="0">
        <dgm:presLayoutVars>
          <dgm:dir/>
          <dgm:resizeHandles val="exact"/>
        </dgm:presLayoutVars>
      </dgm:prSet>
      <dgm:spPr/>
    </dgm:pt>
    <dgm:pt modelId="{3BFF7F59-2F25-4CE7-A282-C3DBA5B0CD74}" type="pres">
      <dgm:prSet presAssocID="{5A30CC87-37E0-4F05-8F14-EDDEE5A522F5}" presName="compNode" presStyleCnt="0"/>
      <dgm:spPr/>
    </dgm:pt>
    <dgm:pt modelId="{8BE8897F-E78F-4D58-822F-69922C99DD08}" type="pres">
      <dgm:prSet presAssocID="{5A30CC87-37E0-4F05-8F14-EDDEE5A522F5}" presName="bgRect" presStyleLbl="bgShp" presStyleIdx="0" presStyleCnt="4"/>
      <dgm:spPr/>
    </dgm:pt>
    <dgm:pt modelId="{39E76F0E-F5F3-4ECF-9AEC-DA6CC5DCC162}" type="pres">
      <dgm:prSet presAssocID="{5A30CC87-37E0-4F05-8F14-EDDEE5A52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BBC2B4-B902-4BFF-BE87-6467FEFED4C4}" type="pres">
      <dgm:prSet presAssocID="{5A30CC87-37E0-4F05-8F14-EDDEE5A522F5}" presName="spaceRect" presStyleCnt="0"/>
      <dgm:spPr/>
    </dgm:pt>
    <dgm:pt modelId="{5BD2DB10-8A2F-4A05-99C3-C348687B9B1D}" type="pres">
      <dgm:prSet presAssocID="{5A30CC87-37E0-4F05-8F14-EDDEE5A522F5}" presName="parTx" presStyleLbl="revTx" presStyleIdx="0" presStyleCnt="4">
        <dgm:presLayoutVars>
          <dgm:chMax val="0"/>
          <dgm:chPref val="0"/>
        </dgm:presLayoutVars>
      </dgm:prSet>
      <dgm:spPr/>
    </dgm:pt>
    <dgm:pt modelId="{B96585F8-6FEF-4B8A-9A7A-9151EE2BBC02}" type="pres">
      <dgm:prSet presAssocID="{20111826-7D3C-4CE4-950C-C70E63AB9A34}" presName="sibTrans" presStyleCnt="0"/>
      <dgm:spPr/>
    </dgm:pt>
    <dgm:pt modelId="{1980A0F8-103D-414E-A337-AA56A644DDAB}" type="pres">
      <dgm:prSet presAssocID="{D4A5B8ED-882C-40B2-8C1D-59EEB0BEA10D}" presName="compNode" presStyleCnt="0"/>
      <dgm:spPr/>
    </dgm:pt>
    <dgm:pt modelId="{521E5663-6890-4346-9FE0-A6CF71E334FC}" type="pres">
      <dgm:prSet presAssocID="{D4A5B8ED-882C-40B2-8C1D-59EEB0BEA10D}" presName="bgRect" presStyleLbl="bgShp" presStyleIdx="1" presStyleCnt="4"/>
      <dgm:spPr/>
    </dgm:pt>
    <dgm:pt modelId="{4258AF29-E1E9-4F1D-8804-FC1D45867684}" type="pres">
      <dgm:prSet presAssocID="{D4A5B8ED-882C-40B2-8C1D-59EEB0BEA1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00969F-006D-4C6D-8C20-04F664AA255F}" type="pres">
      <dgm:prSet presAssocID="{D4A5B8ED-882C-40B2-8C1D-59EEB0BEA10D}" presName="spaceRect" presStyleCnt="0"/>
      <dgm:spPr/>
    </dgm:pt>
    <dgm:pt modelId="{EB84D427-0153-467F-B889-92E1B57E96F9}" type="pres">
      <dgm:prSet presAssocID="{D4A5B8ED-882C-40B2-8C1D-59EEB0BEA10D}" presName="parTx" presStyleLbl="revTx" presStyleIdx="1" presStyleCnt="4">
        <dgm:presLayoutVars>
          <dgm:chMax val="0"/>
          <dgm:chPref val="0"/>
        </dgm:presLayoutVars>
      </dgm:prSet>
      <dgm:spPr/>
    </dgm:pt>
    <dgm:pt modelId="{2AA54105-486E-423D-8497-E5D35C4D82E8}" type="pres">
      <dgm:prSet presAssocID="{220FFB51-67F4-49F1-B3D3-1BC3767B220C}" presName="sibTrans" presStyleCnt="0"/>
      <dgm:spPr/>
    </dgm:pt>
    <dgm:pt modelId="{9E80608C-5CF9-46B8-9E4C-0BB2A05D9DEE}" type="pres">
      <dgm:prSet presAssocID="{4732752C-61D3-4066-8556-E4E16450B4E5}" presName="compNode" presStyleCnt="0"/>
      <dgm:spPr/>
    </dgm:pt>
    <dgm:pt modelId="{B88AE784-BDCC-4D6D-AD89-CE1040FF55D8}" type="pres">
      <dgm:prSet presAssocID="{4732752C-61D3-4066-8556-E4E16450B4E5}" presName="bgRect" presStyleLbl="bgShp" presStyleIdx="2" presStyleCnt="4"/>
      <dgm:spPr/>
    </dgm:pt>
    <dgm:pt modelId="{CE184CBC-44F9-46AD-958C-C29BFC7EE64A}" type="pres">
      <dgm:prSet presAssocID="{4732752C-61D3-4066-8556-E4E16450B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D6E1930-21F0-4432-9E1A-05E6EF879BA2}" type="pres">
      <dgm:prSet presAssocID="{4732752C-61D3-4066-8556-E4E16450B4E5}" presName="spaceRect" presStyleCnt="0"/>
      <dgm:spPr/>
    </dgm:pt>
    <dgm:pt modelId="{B6D3FDAC-0D60-4A8C-93C8-35EC304EF615}" type="pres">
      <dgm:prSet presAssocID="{4732752C-61D3-4066-8556-E4E16450B4E5}" presName="parTx" presStyleLbl="revTx" presStyleIdx="2" presStyleCnt="4">
        <dgm:presLayoutVars>
          <dgm:chMax val="0"/>
          <dgm:chPref val="0"/>
        </dgm:presLayoutVars>
      </dgm:prSet>
      <dgm:spPr/>
    </dgm:pt>
    <dgm:pt modelId="{C08C9F71-57FE-4E77-9359-CF3D5D40B4C0}" type="pres">
      <dgm:prSet presAssocID="{EAB2D914-2275-4B97-8E4D-2C047E014AE5}" presName="sibTrans" presStyleCnt="0"/>
      <dgm:spPr/>
    </dgm:pt>
    <dgm:pt modelId="{4B51B94A-BBD8-4A4E-8A26-328FFFAEAE15}" type="pres">
      <dgm:prSet presAssocID="{0546785C-C5B0-418C-883F-9F0067DA7C88}" presName="compNode" presStyleCnt="0"/>
      <dgm:spPr/>
    </dgm:pt>
    <dgm:pt modelId="{5F6C5064-1AD9-4BFA-9A2A-95B2832DBA1C}" type="pres">
      <dgm:prSet presAssocID="{0546785C-C5B0-418C-883F-9F0067DA7C88}" presName="bgRect" presStyleLbl="bgShp" presStyleIdx="3" presStyleCnt="4"/>
      <dgm:spPr/>
    </dgm:pt>
    <dgm:pt modelId="{EE45709F-C237-4423-AC1F-1D6F48FB1304}" type="pres">
      <dgm:prSet presAssocID="{0546785C-C5B0-418C-883F-9F0067DA7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58013F3-DCFB-4C7B-AD36-F99AAF42E5FE}" type="pres">
      <dgm:prSet presAssocID="{0546785C-C5B0-418C-883F-9F0067DA7C88}" presName="spaceRect" presStyleCnt="0"/>
      <dgm:spPr/>
    </dgm:pt>
    <dgm:pt modelId="{2DC36B24-7149-4EFB-B521-04BF31923E62}" type="pres">
      <dgm:prSet presAssocID="{0546785C-C5B0-418C-883F-9F0067DA7C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D3B230-6BF0-41D8-9815-4469A88E8875}" srcId="{1037FBD9-2DF0-4F67-AC3E-47DA54E4766E}" destId="{5A30CC87-37E0-4F05-8F14-EDDEE5A522F5}" srcOrd="0" destOrd="0" parTransId="{06FE9CA0-2040-4C7D-91A2-890189982768}" sibTransId="{20111826-7D3C-4CE4-950C-C70E63AB9A34}"/>
    <dgm:cxn modelId="{74143E37-0ECD-4303-BB91-2F924084B19B}" srcId="{1037FBD9-2DF0-4F67-AC3E-47DA54E4766E}" destId="{0546785C-C5B0-418C-883F-9F0067DA7C88}" srcOrd="3" destOrd="0" parTransId="{59060BF9-2AEF-4FF3-AC89-16BF60C3542E}" sibTransId="{E1564981-4047-446A-8F35-1D7011F88042}"/>
    <dgm:cxn modelId="{87E9DE38-D0B1-45D4-8C82-5B5839C19AA8}" type="presOf" srcId="{0546785C-C5B0-418C-883F-9F0067DA7C88}" destId="{2DC36B24-7149-4EFB-B521-04BF31923E62}" srcOrd="0" destOrd="0" presId="urn:microsoft.com/office/officeart/2018/2/layout/IconVerticalSolidList"/>
    <dgm:cxn modelId="{5B39F649-C096-4147-A0C3-E80D09992154}" type="presOf" srcId="{5A30CC87-37E0-4F05-8F14-EDDEE5A522F5}" destId="{5BD2DB10-8A2F-4A05-99C3-C348687B9B1D}" srcOrd="0" destOrd="0" presId="urn:microsoft.com/office/officeart/2018/2/layout/IconVerticalSolidList"/>
    <dgm:cxn modelId="{290A4B79-C13A-4BB7-B49F-7C8582FF9DE5}" type="presOf" srcId="{1037FBD9-2DF0-4F67-AC3E-47DA54E4766E}" destId="{BEB93C5D-175A-423B-BBF3-3F20F9856FCC}" srcOrd="0" destOrd="0" presId="urn:microsoft.com/office/officeart/2018/2/layout/IconVerticalSolidList"/>
    <dgm:cxn modelId="{B8D38BBB-0691-4DB5-9815-6C278A16CAE6}" type="presOf" srcId="{D4A5B8ED-882C-40B2-8C1D-59EEB0BEA10D}" destId="{EB84D427-0153-467F-B889-92E1B57E96F9}" srcOrd="0" destOrd="0" presId="urn:microsoft.com/office/officeart/2018/2/layout/IconVerticalSolidList"/>
    <dgm:cxn modelId="{EFF10FBC-8758-4D1C-BDFA-F8BAD8F1F4C6}" srcId="{1037FBD9-2DF0-4F67-AC3E-47DA54E4766E}" destId="{D4A5B8ED-882C-40B2-8C1D-59EEB0BEA10D}" srcOrd="1" destOrd="0" parTransId="{B754A1C2-C2FE-40DF-AAD1-A018184A94D4}" sibTransId="{220FFB51-67F4-49F1-B3D3-1BC3767B220C}"/>
    <dgm:cxn modelId="{B57D52D4-9462-4445-8C30-5E726105C044}" srcId="{1037FBD9-2DF0-4F67-AC3E-47DA54E4766E}" destId="{4732752C-61D3-4066-8556-E4E16450B4E5}" srcOrd="2" destOrd="0" parTransId="{E7B20663-D942-4945-8254-FB6F6AA78D9B}" sibTransId="{EAB2D914-2275-4B97-8E4D-2C047E014AE5}"/>
    <dgm:cxn modelId="{2FD86DF1-027E-43FC-8F7C-F65CD39DB1A3}" type="presOf" srcId="{4732752C-61D3-4066-8556-E4E16450B4E5}" destId="{B6D3FDAC-0D60-4A8C-93C8-35EC304EF615}" srcOrd="0" destOrd="0" presId="urn:microsoft.com/office/officeart/2018/2/layout/IconVerticalSolidList"/>
    <dgm:cxn modelId="{C0321D4E-F569-40B8-A34F-F17EB9503AFA}" type="presParOf" srcId="{BEB93C5D-175A-423B-BBF3-3F20F9856FCC}" destId="{3BFF7F59-2F25-4CE7-A282-C3DBA5B0CD74}" srcOrd="0" destOrd="0" presId="urn:microsoft.com/office/officeart/2018/2/layout/IconVerticalSolidList"/>
    <dgm:cxn modelId="{0BB84A08-FE93-4463-8009-9A1250F98F46}" type="presParOf" srcId="{3BFF7F59-2F25-4CE7-A282-C3DBA5B0CD74}" destId="{8BE8897F-E78F-4D58-822F-69922C99DD08}" srcOrd="0" destOrd="0" presId="urn:microsoft.com/office/officeart/2018/2/layout/IconVerticalSolidList"/>
    <dgm:cxn modelId="{AB24F9BF-76D1-4FCB-B734-214232A912EF}" type="presParOf" srcId="{3BFF7F59-2F25-4CE7-A282-C3DBA5B0CD74}" destId="{39E76F0E-F5F3-4ECF-9AEC-DA6CC5DCC162}" srcOrd="1" destOrd="0" presId="urn:microsoft.com/office/officeart/2018/2/layout/IconVerticalSolidList"/>
    <dgm:cxn modelId="{F82EF8D9-DFD5-40CD-B1EB-25E8C04FF92D}" type="presParOf" srcId="{3BFF7F59-2F25-4CE7-A282-C3DBA5B0CD74}" destId="{B3BBC2B4-B902-4BFF-BE87-6467FEFED4C4}" srcOrd="2" destOrd="0" presId="urn:microsoft.com/office/officeart/2018/2/layout/IconVerticalSolidList"/>
    <dgm:cxn modelId="{A2B8DFED-670E-4095-A40C-75A94884EE95}" type="presParOf" srcId="{3BFF7F59-2F25-4CE7-A282-C3DBA5B0CD74}" destId="{5BD2DB10-8A2F-4A05-99C3-C348687B9B1D}" srcOrd="3" destOrd="0" presId="urn:microsoft.com/office/officeart/2018/2/layout/IconVerticalSolidList"/>
    <dgm:cxn modelId="{E9387FA9-48C2-41D1-9ADA-F071E39FAC19}" type="presParOf" srcId="{BEB93C5D-175A-423B-BBF3-3F20F9856FCC}" destId="{B96585F8-6FEF-4B8A-9A7A-9151EE2BBC02}" srcOrd="1" destOrd="0" presId="urn:microsoft.com/office/officeart/2018/2/layout/IconVerticalSolidList"/>
    <dgm:cxn modelId="{F6C6F892-83DB-42DB-98E7-82E2D557AB6F}" type="presParOf" srcId="{BEB93C5D-175A-423B-BBF3-3F20F9856FCC}" destId="{1980A0F8-103D-414E-A337-AA56A644DDAB}" srcOrd="2" destOrd="0" presId="urn:microsoft.com/office/officeart/2018/2/layout/IconVerticalSolidList"/>
    <dgm:cxn modelId="{7DD77480-6C04-4F1D-93A2-0A8F63AED22D}" type="presParOf" srcId="{1980A0F8-103D-414E-A337-AA56A644DDAB}" destId="{521E5663-6890-4346-9FE0-A6CF71E334FC}" srcOrd="0" destOrd="0" presId="urn:microsoft.com/office/officeart/2018/2/layout/IconVerticalSolidList"/>
    <dgm:cxn modelId="{928B3257-8A79-4FBF-92C4-7C9C85549CB9}" type="presParOf" srcId="{1980A0F8-103D-414E-A337-AA56A644DDAB}" destId="{4258AF29-E1E9-4F1D-8804-FC1D45867684}" srcOrd="1" destOrd="0" presId="urn:microsoft.com/office/officeart/2018/2/layout/IconVerticalSolidList"/>
    <dgm:cxn modelId="{61D808F9-5E2F-4B49-9881-CD7FE01DFD1F}" type="presParOf" srcId="{1980A0F8-103D-414E-A337-AA56A644DDAB}" destId="{7900969F-006D-4C6D-8C20-04F664AA255F}" srcOrd="2" destOrd="0" presId="urn:microsoft.com/office/officeart/2018/2/layout/IconVerticalSolidList"/>
    <dgm:cxn modelId="{DA82BEA7-3051-4A14-940D-3F4D2607B86D}" type="presParOf" srcId="{1980A0F8-103D-414E-A337-AA56A644DDAB}" destId="{EB84D427-0153-467F-B889-92E1B57E96F9}" srcOrd="3" destOrd="0" presId="urn:microsoft.com/office/officeart/2018/2/layout/IconVerticalSolidList"/>
    <dgm:cxn modelId="{B6401E28-AEF6-4140-8A4D-2155E3731726}" type="presParOf" srcId="{BEB93C5D-175A-423B-BBF3-3F20F9856FCC}" destId="{2AA54105-486E-423D-8497-E5D35C4D82E8}" srcOrd="3" destOrd="0" presId="urn:microsoft.com/office/officeart/2018/2/layout/IconVerticalSolidList"/>
    <dgm:cxn modelId="{4CDA620C-642C-4E8F-AD56-3FC21EB7E9E8}" type="presParOf" srcId="{BEB93C5D-175A-423B-BBF3-3F20F9856FCC}" destId="{9E80608C-5CF9-46B8-9E4C-0BB2A05D9DEE}" srcOrd="4" destOrd="0" presId="urn:microsoft.com/office/officeart/2018/2/layout/IconVerticalSolidList"/>
    <dgm:cxn modelId="{A578C43A-12BA-4449-8931-811B27B13C60}" type="presParOf" srcId="{9E80608C-5CF9-46B8-9E4C-0BB2A05D9DEE}" destId="{B88AE784-BDCC-4D6D-AD89-CE1040FF55D8}" srcOrd="0" destOrd="0" presId="urn:microsoft.com/office/officeart/2018/2/layout/IconVerticalSolidList"/>
    <dgm:cxn modelId="{B6AFE1FB-A3ED-4DEC-94E0-A5B30619B248}" type="presParOf" srcId="{9E80608C-5CF9-46B8-9E4C-0BB2A05D9DEE}" destId="{CE184CBC-44F9-46AD-958C-C29BFC7EE64A}" srcOrd="1" destOrd="0" presId="urn:microsoft.com/office/officeart/2018/2/layout/IconVerticalSolidList"/>
    <dgm:cxn modelId="{C9325113-4198-4509-8CCB-9B8E615DA524}" type="presParOf" srcId="{9E80608C-5CF9-46B8-9E4C-0BB2A05D9DEE}" destId="{1D6E1930-21F0-4432-9E1A-05E6EF879BA2}" srcOrd="2" destOrd="0" presId="urn:microsoft.com/office/officeart/2018/2/layout/IconVerticalSolidList"/>
    <dgm:cxn modelId="{12A3C314-1F14-45DB-B2FD-24AE284EE694}" type="presParOf" srcId="{9E80608C-5CF9-46B8-9E4C-0BB2A05D9DEE}" destId="{B6D3FDAC-0D60-4A8C-93C8-35EC304EF615}" srcOrd="3" destOrd="0" presId="urn:microsoft.com/office/officeart/2018/2/layout/IconVerticalSolidList"/>
    <dgm:cxn modelId="{C8AD0555-E85D-40ED-B802-03129E064E1C}" type="presParOf" srcId="{BEB93C5D-175A-423B-BBF3-3F20F9856FCC}" destId="{C08C9F71-57FE-4E77-9359-CF3D5D40B4C0}" srcOrd="5" destOrd="0" presId="urn:microsoft.com/office/officeart/2018/2/layout/IconVerticalSolidList"/>
    <dgm:cxn modelId="{5992EB80-86C6-4A25-A3DE-C3CA5E6CFB28}" type="presParOf" srcId="{BEB93C5D-175A-423B-BBF3-3F20F9856FCC}" destId="{4B51B94A-BBD8-4A4E-8A26-328FFFAEAE15}" srcOrd="6" destOrd="0" presId="urn:microsoft.com/office/officeart/2018/2/layout/IconVerticalSolidList"/>
    <dgm:cxn modelId="{E81DEACD-0692-4954-8638-B64743A0577D}" type="presParOf" srcId="{4B51B94A-BBD8-4A4E-8A26-328FFFAEAE15}" destId="{5F6C5064-1AD9-4BFA-9A2A-95B2832DBA1C}" srcOrd="0" destOrd="0" presId="urn:microsoft.com/office/officeart/2018/2/layout/IconVerticalSolidList"/>
    <dgm:cxn modelId="{EE046100-C47A-4740-9E58-CEBB6204F4BD}" type="presParOf" srcId="{4B51B94A-BBD8-4A4E-8A26-328FFFAEAE15}" destId="{EE45709F-C237-4423-AC1F-1D6F48FB1304}" srcOrd="1" destOrd="0" presId="urn:microsoft.com/office/officeart/2018/2/layout/IconVerticalSolidList"/>
    <dgm:cxn modelId="{610431F6-303B-4F53-BA6B-BB58594398FE}" type="presParOf" srcId="{4B51B94A-BBD8-4A4E-8A26-328FFFAEAE15}" destId="{058013F3-DCFB-4C7B-AD36-F99AAF42E5FE}" srcOrd="2" destOrd="0" presId="urn:microsoft.com/office/officeart/2018/2/layout/IconVerticalSolidList"/>
    <dgm:cxn modelId="{7A46B8F7-14D0-42D1-BA69-48F5D895FE08}" type="presParOf" srcId="{4B51B94A-BBD8-4A4E-8A26-328FFFAEAE15}" destId="{2DC36B24-7149-4EFB-B521-04BF31923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CE3E1D-4E32-4B96-A93C-CBE5838412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DE55232-5EB7-4A0F-93B3-E12324BEFE20}">
      <dgm:prSet phldrT="[Text]"/>
      <dgm:spPr/>
      <dgm:t>
        <a:bodyPr/>
        <a:lstStyle/>
        <a:p>
          <a:r>
            <a:rPr lang="en-GB" dirty="0"/>
            <a:t>ARC</a:t>
          </a:r>
        </a:p>
      </dgm:t>
    </dgm:pt>
    <dgm:pt modelId="{5F4BC721-0326-4EC3-A932-B848D752F350}" type="parTrans" cxnId="{A118CE8A-EADC-4E80-9B65-0748176B3C55}">
      <dgm:prSet/>
      <dgm:spPr/>
      <dgm:t>
        <a:bodyPr/>
        <a:lstStyle/>
        <a:p>
          <a:endParaRPr lang="en-GB"/>
        </a:p>
      </dgm:t>
    </dgm:pt>
    <dgm:pt modelId="{188312D7-7250-4F97-9D10-02DBBBB1FE2A}" type="sibTrans" cxnId="{A118CE8A-EADC-4E80-9B65-0748176B3C55}">
      <dgm:prSet/>
      <dgm:spPr/>
      <dgm:t>
        <a:bodyPr/>
        <a:lstStyle/>
        <a:p>
          <a:endParaRPr lang="en-GB"/>
        </a:p>
      </dgm:t>
    </dgm:pt>
    <dgm:pt modelId="{6ADFD73E-2909-4FC1-8DC6-D376964D9BB3}">
      <dgm:prSet phldrT="[Text]"/>
      <dgm:spPr/>
      <dgm:t>
        <a:bodyPr/>
        <a:lstStyle/>
        <a:p>
          <a:r>
            <a:rPr lang="en-GB" dirty="0"/>
            <a:t>QA benchmark</a:t>
          </a:r>
        </a:p>
      </dgm:t>
    </dgm:pt>
    <dgm:pt modelId="{1A2451E3-3152-4133-A283-D5A0382E320C}" type="parTrans" cxnId="{262E8852-D718-4CAA-8414-5ADBFBC77583}">
      <dgm:prSet/>
      <dgm:spPr/>
      <dgm:t>
        <a:bodyPr/>
        <a:lstStyle/>
        <a:p>
          <a:endParaRPr lang="en-GB"/>
        </a:p>
      </dgm:t>
    </dgm:pt>
    <dgm:pt modelId="{BAF32113-23A2-4E13-918E-25A900724D29}" type="sibTrans" cxnId="{262E8852-D718-4CAA-8414-5ADBFBC77583}">
      <dgm:prSet/>
      <dgm:spPr/>
      <dgm:t>
        <a:bodyPr/>
        <a:lstStyle/>
        <a:p>
          <a:endParaRPr lang="en-GB"/>
        </a:p>
      </dgm:t>
    </dgm:pt>
    <dgm:pt modelId="{B095676B-37B3-4256-9BAA-5845C236A171}">
      <dgm:prSet phldrT="[Text]"/>
      <dgm:spPr/>
      <dgm:t>
        <a:bodyPr/>
        <a:lstStyle/>
        <a:p>
          <a:r>
            <a:rPr lang="en-GB" dirty="0"/>
            <a:t>Older ones are SQUAD, SNLI</a:t>
          </a:r>
        </a:p>
      </dgm:t>
    </dgm:pt>
    <dgm:pt modelId="{77BA50D5-9005-4F47-A42A-3892892BEA8D}" type="parTrans" cxnId="{2F1812C4-5E14-4798-BB00-A720DB3049AD}">
      <dgm:prSet/>
      <dgm:spPr/>
      <dgm:t>
        <a:bodyPr/>
        <a:lstStyle/>
        <a:p>
          <a:endParaRPr lang="en-GB"/>
        </a:p>
      </dgm:t>
    </dgm:pt>
    <dgm:pt modelId="{F434EE1C-87FD-47DC-9E73-B95BDE102CAE}" type="sibTrans" cxnId="{2F1812C4-5E14-4798-BB00-A720DB3049AD}">
      <dgm:prSet/>
      <dgm:spPr/>
      <dgm:t>
        <a:bodyPr/>
        <a:lstStyle/>
        <a:p>
          <a:endParaRPr lang="en-GB"/>
        </a:p>
      </dgm:t>
    </dgm:pt>
    <dgm:pt modelId="{618A9313-BB82-460F-A4E1-E28B91957405}">
      <dgm:prSet phldrT="[Text]"/>
      <dgm:spPr/>
      <dgm:t>
        <a:bodyPr/>
        <a:lstStyle/>
        <a:p>
          <a:r>
            <a:rPr lang="en-GB" dirty="0" err="1"/>
            <a:t>HellaSWAG</a:t>
          </a:r>
          <a:endParaRPr lang="en-GB" dirty="0"/>
        </a:p>
      </dgm:t>
    </dgm:pt>
    <dgm:pt modelId="{758312DE-7E39-4C92-9537-5CBA620F2BBA}" type="parTrans" cxnId="{E2175AB3-AC90-4D3E-A428-20A3F5C06360}">
      <dgm:prSet/>
      <dgm:spPr/>
      <dgm:t>
        <a:bodyPr/>
        <a:lstStyle/>
        <a:p>
          <a:endParaRPr lang="en-GB"/>
        </a:p>
      </dgm:t>
    </dgm:pt>
    <dgm:pt modelId="{2DF9BD6F-76A6-4F99-98A8-B764D0D610D3}" type="sibTrans" cxnId="{E2175AB3-AC90-4D3E-A428-20A3F5C06360}">
      <dgm:prSet/>
      <dgm:spPr/>
      <dgm:t>
        <a:bodyPr/>
        <a:lstStyle/>
        <a:p>
          <a:endParaRPr lang="en-GB"/>
        </a:p>
      </dgm:t>
    </dgm:pt>
    <dgm:pt modelId="{1C41C6E2-1D73-4A27-B4B4-39DE34493A29}">
      <dgm:prSet phldrT="[Text]"/>
      <dgm:spPr/>
      <dgm:t>
        <a:bodyPr/>
        <a:lstStyle/>
        <a:p>
          <a:r>
            <a:rPr lang="en-GB" dirty="0"/>
            <a:t>Commonsense reasoning</a:t>
          </a:r>
        </a:p>
      </dgm:t>
    </dgm:pt>
    <dgm:pt modelId="{AA56FA7A-33DF-4C63-9F16-DB7723A91C69}" type="parTrans" cxnId="{78C361F5-410D-4ACD-80E0-28620CEEC0EF}">
      <dgm:prSet/>
      <dgm:spPr/>
      <dgm:t>
        <a:bodyPr/>
        <a:lstStyle/>
        <a:p>
          <a:endParaRPr lang="en-GB"/>
        </a:p>
      </dgm:t>
    </dgm:pt>
    <dgm:pt modelId="{B848DDB3-CC94-4692-A849-9BC7051C3BD1}" type="sibTrans" cxnId="{78C361F5-410D-4ACD-80E0-28620CEEC0EF}">
      <dgm:prSet/>
      <dgm:spPr/>
      <dgm:t>
        <a:bodyPr/>
        <a:lstStyle/>
        <a:p>
          <a:endParaRPr lang="en-GB"/>
        </a:p>
      </dgm:t>
    </dgm:pt>
    <dgm:pt modelId="{D35483A6-8FD2-4D0D-9202-0CE3C1DE6840}">
      <dgm:prSet phldrT="[Text]"/>
      <dgm:spPr/>
      <dgm:t>
        <a:bodyPr/>
        <a:lstStyle/>
        <a:p>
          <a:r>
            <a:rPr lang="en-GB" dirty="0"/>
            <a:t>Common, Real world physical scenarios</a:t>
          </a:r>
        </a:p>
      </dgm:t>
    </dgm:pt>
    <dgm:pt modelId="{DEC30166-2A4C-4CEF-9FAB-8DF6C5926659}" type="parTrans" cxnId="{D04359C1-617B-4ADE-8AB5-2004AFCCAA27}">
      <dgm:prSet/>
      <dgm:spPr/>
      <dgm:t>
        <a:bodyPr/>
        <a:lstStyle/>
        <a:p>
          <a:endParaRPr lang="en-GB"/>
        </a:p>
      </dgm:t>
    </dgm:pt>
    <dgm:pt modelId="{EB85B275-302E-44A6-8DE1-E9BF2D8A1DBD}" type="sibTrans" cxnId="{D04359C1-617B-4ADE-8AB5-2004AFCCAA27}">
      <dgm:prSet/>
      <dgm:spPr/>
      <dgm:t>
        <a:bodyPr/>
        <a:lstStyle/>
        <a:p>
          <a:endParaRPr lang="en-GB"/>
        </a:p>
      </dgm:t>
    </dgm:pt>
    <dgm:pt modelId="{5F1D305B-121F-4F5A-8F6D-42712C236930}">
      <dgm:prSet phldrT="[Text]"/>
      <dgm:spPr/>
      <dgm:t>
        <a:bodyPr/>
        <a:lstStyle/>
        <a:p>
          <a:r>
            <a:rPr lang="en-GB" dirty="0"/>
            <a:t>MMLU</a:t>
          </a:r>
        </a:p>
      </dgm:t>
    </dgm:pt>
    <dgm:pt modelId="{1247DF59-54CB-44A0-8B64-B10C97F5EE21}" type="parTrans" cxnId="{FEEC4AAB-6D14-4B88-BAB7-6B3CD809E515}">
      <dgm:prSet/>
      <dgm:spPr/>
      <dgm:t>
        <a:bodyPr/>
        <a:lstStyle/>
        <a:p>
          <a:endParaRPr lang="en-GB"/>
        </a:p>
      </dgm:t>
    </dgm:pt>
    <dgm:pt modelId="{E15B3A40-38A4-4B8F-B128-007922BB8A40}" type="sibTrans" cxnId="{FEEC4AAB-6D14-4B88-BAB7-6B3CD809E515}">
      <dgm:prSet/>
      <dgm:spPr/>
      <dgm:t>
        <a:bodyPr/>
        <a:lstStyle/>
        <a:p>
          <a:endParaRPr lang="en-GB"/>
        </a:p>
      </dgm:t>
    </dgm:pt>
    <dgm:pt modelId="{FA752530-9BAC-42B4-861E-E0A91CD4B4B3}">
      <dgm:prSet phldrT="[Text]"/>
      <dgm:spPr/>
      <dgm:t>
        <a:bodyPr/>
        <a:lstStyle/>
        <a:p>
          <a:r>
            <a:rPr lang="en-GB" dirty="0"/>
            <a:t>Broad QA benchmark Subjects: STEM, humanities, social sciences and other subjects</a:t>
          </a:r>
        </a:p>
      </dgm:t>
    </dgm:pt>
    <dgm:pt modelId="{34F5F01D-6465-42D0-B6F5-A81675AF39BF}" type="parTrans" cxnId="{8BE87F41-CA18-435F-8E06-E553E0F8FC1F}">
      <dgm:prSet/>
      <dgm:spPr/>
      <dgm:t>
        <a:bodyPr/>
        <a:lstStyle/>
        <a:p>
          <a:endParaRPr lang="en-GB"/>
        </a:p>
      </dgm:t>
    </dgm:pt>
    <dgm:pt modelId="{4D1A5E98-455A-45BE-9F88-B1428227F641}" type="sibTrans" cxnId="{8BE87F41-CA18-435F-8E06-E553E0F8FC1F}">
      <dgm:prSet/>
      <dgm:spPr/>
      <dgm:t>
        <a:bodyPr/>
        <a:lstStyle/>
        <a:p>
          <a:endParaRPr lang="en-GB"/>
        </a:p>
      </dgm:t>
    </dgm:pt>
    <dgm:pt modelId="{4AC10624-7D34-468A-9355-70A1AF0BDC7F}">
      <dgm:prSet phldrT="[Text]"/>
      <dgm:spPr/>
      <dgm:t>
        <a:bodyPr/>
        <a:lstStyle/>
        <a:p>
          <a:r>
            <a:rPr lang="en-GB" dirty="0"/>
            <a:t>GSM8k</a:t>
          </a:r>
        </a:p>
      </dgm:t>
    </dgm:pt>
    <dgm:pt modelId="{0BCBD97A-3D38-4CF9-AE00-21BBAAE7AAB7}" type="parTrans" cxnId="{190F4BF2-C8C6-4361-9093-75FE9AC15DA0}">
      <dgm:prSet/>
      <dgm:spPr/>
      <dgm:t>
        <a:bodyPr/>
        <a:lstStyle/>
        <a:p>
          <a:endParaRPr lang="en-GB"/>
        </a:p>
      </dgm:t>
    </dgm:pt>
    <dgm:pt modelId="{E515E318-F00E-4BE6-9B38-5B68DB943AC2}" type="sibTrans" cxnId="{190F4BF2-C8C6-4361-9093-75FE9AC15DA0}">
      <dgm:prSet/>
      <dgm:spPr/>
      <dgm:t>
        <a:bodyPr/>
        <a:lstStyle/>
        <a:p>
          <a:endParaRPr lang="en-GB"/>
        </a:p>
      </dgm:t>
    </dgm:pt>
    <dgm:pt modelId="{6C7C01A3-0ECB-4CCD-B455-1C2F9136EEB9}">
      <dgm:prSet phldrT="[Text]"/>
      <dgm:spPr/>
      <dgm:t>
        <a:bodyPr/>
        <a:lstStyle/>
        <a:p>
          <a:r>
            <a:rPr lang="en-GB" dirty="0"/>
            <a:t>Knowledge and Reasoning</a:t>
          </a:r>
        </a:p>
      </dgm:t>
    </dgm:pt>
    <dgm:pt modelId="{C112C37A-0DD6-4DF5-B72C-281EC94BA6E2}" type="parTrans" cxnId="{FBF5E73D-AEEF-4821-B3C3-A561CC74B8AB}">
      <dgm:prSet/>
      <dgm:spPr/>
      <dgm:t>
        <a:bodyPr/>
        <a:lstStyle/>
        <a:p>
          <a:endParaRPr lang="en-GB"/>
        </a:p>
      </dgm:t>
    </dgm:pt>
    <dgm:pt modelId="{689147C4-E676-466C-8258-D884228D2306}" type="sibTrans" cxnId="{FBF5E73D-AEEF-4821-B3C3-A561CC74B8AB}">
      <dgm:prSet/>
      <dgm:spPr/>
      <dgm:t>
        <a:bodyPr/>
        <a:lstStyle/>
        <a:p>
          <a:endParaRPr lang="en-GB"/>
        </a:p>
      </dgm:t>
    </dgm:pt>
    <dgm:pt modelId="{84B5FD0B-EF48-4C87-BE02-5B8E55D7B4E2}">
      <dgm:prSet phldrT="[Text]"/>
      <dgm:spPr/>
      <dgm:t>
        <a:bodyPr/>
        <a:lstStyle/>
        <a:p>
          <a:r>
            <a:rPr lang="en-GB" dirty="0"/>
            <a:t>Scientific questions</a:t>
          </a:r>
        </a:p>
      </dgm:t>
    </dgm:pt>
    <dgm:pt modelId="{984800EF-AE56-4DB1-8F02-58BCF2D72470}" type="parTrans" cxnId="{4BD9754E-40C8-4745-9A4E-6E46EDAF938B}">
      <dgm:prSet/>
      <dgm:spPr/>
    </dgm:pt>
    <dgm:pt modelId="{D4587673-725F-4F2A-B7DE-1A271F4A42AB}" type="sibTrans" cxnId="{4BD9754E-40C8-4745-9A4E-6E46EDAF938B}">
      <dgm:prSet/>
      <dgm:spPr/>
    </dgm:pt>
    <dgm:pt modelId="{AA3860FC-31F4-4FC1-9753-7D8CB9F22726}">
      <dgm:prSet phldrT="[Text]"/>
      <dgm:spPr/>
      <dgm:t>
        <a:bodyPr/>
        <a:lstStyle/>
        <a:p>
          <a:r>
            <a:rPr lang="en-GB" dirty="0"/>
            <a:t>Natural Language Inference</a:t>
          </a:r>
        </a:p>
      </dgm:t>
    </dgm:pt>
    <dgm:pt modelId="{C44F04AA-A16D-4861-90DC-7B6475C7ABC1}" type="parTrans" cxnId="{32B077FA-1DE7-4F50-9A20-0CC7F4B16308}">
      <dgm:prSet/>
      <dgm:spPr/>
    </dgm:pt>
    <dgm:pt modelId="{CDFEA35B-A390-40C6-A335-1C7FBEB96968}" type="sibTrans" cxnId="{32B077FA-1DE7-4F50-9A20-0CC7F4B16308}">
      <dgm:prSet/>
      <dgm:spPr/>
    </dgm:pt>
    <dgm:pt modelId="{06527A00-F850-49E1-8408-98653968A142}">
      <dgm:prSet phldrT="[Text]"/>
      <dgm:spPr/>
      <dgm:t>
        <a:bodyPr/>
        <a:lstStyle/>
        <a:p>
          <a:r>
            <a:rPr lang="en-GB" dirty="0"/>
            <a:t>Grade School Math</a:t>
          </a:r>
        </a:p>
      </dgm:t>
    </dgm:pt>
    <dgm:pt modelId="{26740A11-8DCA-47CE-BFEB-85893F26CB9D}" type="parTrans" cxnId="{5AC1732A-1CF4-4CDC-A73F-ABAF678B1B2C}">
      <dgm:prSet/>
      <dgm:spPr/>
    </dgm:pt>
    <dgm:pt modelId="{E3FD6CDE-03D8-4734-B63A-61AA8C7AEB2C}" type="sibTrans" cxnId="{5AC1732A-1CF4-4CDC-A73F-ABAF678B1B2C}">
      <dgm:prSet/>
      <dgm:spPr/>
    </dgm:pt>
    <dgm:pt modelId="{1716E268-304F-4DCC-AB17-1BBD610E0055}">
      <dgm:prSet phldrT="[Text]"/>
      <dgm:spPr/>
      <dgm:t>
        <a:bodyPr/>
        <a:lstStyle/>
        <a:p>
          <a:r>
            <a:rPr lang="en-GB" dirty="0"/>
            <a:t>Multistep mathematical reasoning abilities</a:t>
          </a:r>
        </a:p>
      </dgm:t>
    </dgm:pt>
    <dgm:pt modelId="{5F432152-3840-450D-A9C8-166B454EF03E}" type="parTrans" cxnId="{76E85268-F789-4230-A7BF-D23AD6FE6563}">
      <dgm:prSet/>
      <dgm:spPr/>
    </dgm:pt>
    <dgm:pt modelId="{636D2538-C916-4AB3-A5DE-1AE8D561F4A4}" type="sibTrans" cxnId="{76E85268-F789-4230-A7BF-D23AD6FE6563}">
      <dgm:prSet/>
      <dgm:spPr/>
    </dgm:pt>
    <dgm:pt modelId="{72D2FB25-5842-42C4-A0B5-2C40222DBB16}">
      <dgm:prSet phldrT="[Text]"/>
      <dgm:spPr/>
      <dgm:t>
        <a:bodyPr/>
        <a:lstStyle/>
        <a:p>
          <a:r>
            <a:rPr lang="en-GB" dirty="0" err="1"/>
            <a:t>HumanEval</a:t>
          </a:r>
          <a:endParaRPr lang="en-GB" dirty="0"/>
        </a:p>
      </dgm:t>
    </dgm:pt>
    <dgm:pt modelId="{D24ED496-65C6-4BFF-A01C-83C0FDF833AD}" type="parTrans" cxnId="{A5A546E2-E273-457D-BBA6-A3FF35C0797B}">
      <dgm:prSet/>
      <dgm:spPr/>
    </dgm:pt>
    <dgm:pt modelId="{91AA4193-41E7-45BF-A5EA-F22335AC5E3D}" type="sibTrans" cxnId="{A5A546E2-E273-457D-BBA6-A3FF35C0797B}">
      <dgm:prSet/>
      <dgm:spPr/>
    </dgm:pt>
    <dgm:pt modelId="{01894729-525C-4771-9624-9CB9E9111F42}">
      <dgm:prSet phldrT="[Text]"/>
      <dgm:spPr/>
      <dgm:t>
        <a:bodyPr/>
        <a:lstStyle/>
        <a:p>
          <a:r>
            <a:rPr lang="en-GB" dirty="0"/>
            <a:t>Measure ability to generate code</a:t>
          </a:r>
        </a:p>
      </dgm:t>
    </dgm:pt>
    <dgm:pt modelId="{BC63416F-DDDB-48B7-9F69-93B3719C0244}" type="parTrans" cxnId="{E2C5753F-A66F-4C9B-84B8-E588F839FF40}">
      <dgm:prSet/>
      <dgm:spPr/>
    </dgm:pt>
    <dgm:pt modelId="{4BCC659A-14AE-4D10-9139-52CAAAAEC686}" type="sibTrans" cxnId="{E2C5753F-A66F-4C9B-84B8-E588F839FF40}">
      <dgm:prSet/>
      <dgm:spPr/>
    </dgm:pt>
    <dgm:pt modelId="{9CC2230F-2E85-4E11-A7D3-A3D8DE7A871F}">
      <dgm:prSet phldrT="[Text]"/>
      <dgm:spPr/>
      <dgm:t>
        <a:bodyPr/>
        <a:lstStyle/>
        <a:p>
          <a:r>
            <a:rPr lang="en-GB" dirty="0"/>
            <a:t>Python coding </a:t>
          </a:r>
          <a:r>
            <a:rPr lang="en-GB" dirty="0" err="1"/>
            <a:t>channelges</a:t>
          </a:r>
          <a:endParaRPr lang="en-GB" dirty="0"/>
        </a:p>
      </dgm:t>
    </dgm:pt>
    <dgm:pt modelId="{8F5A1E1A-47D9-4B67-BAFA-C677B356EFAB}" type="parTrans" cxnId="{EDE4070C-0568-4F20-AC07-A3B3483611B3}">
      <dgm:prSet/>
      <dgm:spPr/>
    </dgm:pt>
    <dgm:pt modelId="{940CC54F-44FB-4850-9265-B519357E8409}" type="sibTrans" cxnId="{EDE4070C-0568-4F20-AC07-A3B3483611B3}">
      <dgm:prSet/>
      <dgm:spPr/>
    </dgm:pt>
    <dgm:pt modelId="{99A95410-C2C8-4D80-9595-209B42873E14}" type="pres">
      <dgm:prSet presAssocID="{75CE3E1D-4E32-4B96-A93C-CBE583841216}" presName="Name0" presStyleCnt="0">
        <dgm:presLayoutVars>
          <dgm:dir/>
          <dgm:animLvl val="lvl"/>
          <dgm:resizeHandles val="exact"/>
        </dgm:presLayoutVars>
      </dgm:prSet>
      <dgm:spPr/>
    </dgm:pt>
    <dgm:pt modelId="{78AB0D25-9E27-4F95-A6CE-AC10D4DF0513}" type="pres">
      <dgm:prSet presAssocID="{9DE55232-5EB7-4A0F-93B3-E12324BEFE20}" presName="composite" presStyleCnt="0"/>
      <dgm:spPr/>
    </dgm:pt>
    <dgm:pt modelId="{5EF3B080-86BC-482B-82C9-75AE00F3D5FD}" type="pres">
      <dgm:prSet presAssocID="{9DE55232-5EB7-4A0F-93B3-E12324BEFE2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569F3D9-C321-44D8-B167-B88771B5F4ED}" type="pres">
      <dgm:prSet presAssocID="{9DE55232-5EB7-4A0F-93B3-E12324BEFE20}" presName="desTx" presStyleLbl="alignAccFollowNode1" presStyleIdx="0" presStyleCnt="5">
        <dgm:presLayoutVars>
          <dgm:bulletEnabled val="1"/>
        </dgm:presLayoutVars>
      </dgm:prSet>
      <dgm:spPr/>
    </dgm:pt>
    <dgm:pt modelId="{CA24F099-D8AB-46E0-89EE-0E864573058A}" type="pres">
      <dgm:prSet presAssocID="{188312D7-7250-4F97-9D10-02DBBBB1FE2A}" presName="space" presStyleCnt="0"/>
      <dgm:spPr/>
    </dgm:pt>
    <dgm:pt modelId="{62A4BAF4-E6AC-48B1-B195-D73F05ABA8B1}" type="pres">
      <dgm:prSet presAssocID="{618A9313-BB82-460F-A4E1-E28B91957405}" presName="composite" presStyleCnt="0"/>
      <dgm:spPr/>
    </dgm:pt>
    <dgm:pt modelId="{61817103-0C50-41AE-8A73-5F41C2DCDA33}" type="pres">
      <dgm:prSet presAssocID="{618A9313-BB82-460F-A4E1-E28B9195740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51C7DF4-6F54-4CD4-BB06-5B66EBDACD57}" type="pres">
      <dgm:prSet presAssocID="{618A9313-BB82-460F-A4E1-E28B91957405}" presName="desTx" presStyleLbl="alignAccFollowNode1" presStyleIdx="1" presStyleCnt="5">
        <dgm:presLayoutVars>
          <dgm:bulletEnabled val="1"/>
        </dgm:presLayoutVars>
      </dgm:prSet>
      <dgm:spPr/>
    </dgm:pt>
    <dgm:pt modelId="{4C8401BE-7878-4BA6-8E94-3177ACD66818}" type="pres">
      <dgm:prSet presAssocID="{2DF9BD6F-76A6-4F99-98A8-B764D0D610D3}" presName="space" presStyleCnt="0"/>
      <dgm:spPr/>
    </dgm:pt>
    <dgm:pt modelId="{C92A0132-D76D-4D79-8244-A03AA75579A7}" type="pres">
      <dgm:prSet presAssocID="{5F1D305B-121F-4F5A-8F6D-42712C236930}" presName="composite" presStyleCnt="0"/>
      <dgm:spPr/>
    </dgm:pt>
    <dgm:pt modelId="{1F369C21-D6CB-4FAD-BDFD-F2177330C78F}" type="pres">
      <dgm:prSet presAssocID="{5F1D305B-121F-4F5A-8F6D-42712C236930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927BBC5-7B32-4EED-8A21-3969246DDFFC}" type="pres">
      <dgm:prSet presAssocID="{5F1D305B-121F-4F5A-8F6D-42712C236930}" presName="desTx" presStyleLbl="alignAccFollowNode1" presStyleIdx="2" presStyleCnt="5">
        <dgm:presLayoutVars>
          <dgm:bulletEnabled val="1"/>
        </dgm:presLayoutVars>
      </dgm:prSet>
      <dgm:spPr/>
    </dgm:pt>
    <dgm:pt modelId="{2BB0C35C-484D-48B8-AF9E-94A160D7B7AF}" type="pres">
      <dgm:prSet presAssocID="{E15B3A40-38A4-4B8F-B128-007922BB8A40}" presName="space" presStyleCnt="0"/>
      <dgm:spPr/>
    </dgm:pt>
    <dgm:pt modelId="{79831566-E7EC-4A21-8273-A3866CE7E826}" type="pres">
      <dgm:prSet presAssocID="{4AC10624-7D34-468A-9355-70A1AF0BDC7F}" presName="composite" presStyleCnt="0"/>
      <dgm:spPr/>
    </dgm:pt>
    <dgm:pt modelId="{0CA29877-73EB-4006-8531-974880CD7016}" type="pres">
      <dgm:prSet presAssocID="{4AC10624-7D34-468A-9355-70A1AF0BDC7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EA4DA7C0-188D-4E05-98CA-7BFDBE5D2696}" type="pres">
      <dgm:prSet presAssocID="{4AC10624-7D34-468A-9355-70A1AF0BDC7F}" presName="desTx" presStyleLbl="alignAccFollowNode1" presStyleIdx="3" presStyleCnt="5">
        <dgm:presLayoutVars>
          <dgm:bulletEnabled val="1"/>
        </dgm:presLayoutVars>
      </dgm:prSet>
      <dgm:spPr/>
    </dgm:pt>
    <dgm:pt modelId="{AE9DDD15-78CB-40C0-AC3D-F2808D37416D}" type="pres">
      <dgm:prSet presAssocID="{E515E318-F00E-4BE6-9B38-5B68DB943AC2}" presName="space" presStyleCnt="0"/>
      <dgm:spPr/>
    </dgm:pt>
    <dgm:pt modelId="{748E7514-B929-437C-9DE6-1C68F12B633F}" type="pres">
      <dgm:prSet presAssocID="{72D2FB25-5842-42C4-A0B5-2C40222DBB16}" presName="composite" presStyleCnt="0"/>
      <dgm:spPr/>
    </dgm:pt>
    <dgm:pt modelId="{8FB0E12C-33AB-44D4-B6C2-2FA0A5B2AA7F}" type="pres">
      <dgm:prSet presAssocID="{72D2FB25-5842-42C4-A0B5-2C40222DBB16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44BBA1F1-E3B6-4B76-AED2-9ACF07BB3798}" type="pres">
      <dgm:prSet presAssocID="{72D2FB25-5842-42C4-A0B5-2C40222DBB16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2306040C-5B00-4132-BDE7-28A1AFC0F944}" type="presOf" srcId="{06527A00-F850-49E1-8408-98653968A142}" destId="{EA4DA7C0-188D-4E05-98CA-7BFDBE5D2696}" srcOrd="0" destOrd="0" presId="urn:microsoft.com/office/officeart/2005/8/layout/hList1"/>
    <dgm:cxn modelId="{EDE4070C-0568-4F20-AC07-A3B3483611B3}" srcId="{72D2FB25-5842-42C4-A0B5-2C40222DBB16}" destId="{9CC2230F-2E85-4E11-A7D3-A3D8DE7A871F}" srcOrd="1" destOrd="0" parTransId="{8F5A1E1A-47D9-4B67-BAFA-C677B356EFAB}" sibTransId="{940CC54F-44FB-4850-9265-B519357E8409}"/>
    <dgm:cxn modelId="{5AC1732A-1CF4-4CDC-A73F-ABAF678B1B2C}" srcId="{4AC10624-7D34-468A-9355-70A1AF0BDC7F}" destId="{06527A00-F850-49E1-8408-98653968A142}" srcOrd="0" destOrd="0" parTransId="{26740A11-8DCA-47CE-BFEB-85893F26CB9D}" sibTransId="{E3FD6CDE-03D8-4734-B63A-61AA8C7AEB2C}"/>
    <dgm:cxn modelId="{68A01439-A188-44CC-A5F2-5DE19275C502}" type="presOf" srcId="{1C41C6E2-1D73-4A27-B4B4-39DE34493A29}" destId="{051C7DF4-6F54-4CD4-BB06-5B66EBDACD57}" srcOrd="0" destOrd="0" presId="urn:microsoft.com/office/officeart/2005/8/layout/hList1"/>
    <dgm:cxn modelId="{FBF5E73D-AEEF-4821-B3C3-A561CC74B8AB}" srcId="{9DE55232-5EB7-4A0F-93B3-E12324BEFE20}" destId="{6C7C01A3-0ECB-4CCD-B455-1C2F9136EEB9}" srcOrd="2" destOrd="0" parTransId="{C112C37A-0DD6-4DF5-B72C-281EC94BA6E2}" sibTransId="{689147C4-E676-466C-8258-D884228D2306}"/>
    <dgm:cxn modelId="{E2C5753F-A66F-4C9B-84B8-E588F839FF40}" srcId="{72D2FB25-5842-42C4-A0B5-2C40222DBB16}" destId="{01894729-525C-4771-9624-9CB9E9111F42}" srcOrd="0" destOrd="0" parTransId="{BC63416F-DDDB-48B7-9F69-93B3719C0244}" sibTransId="{4BCC659A-14AE-4D10-9139-52CAAAAEC686}"/>
    <dgm:cxn modelId="{8BE87F41-CA18-435F-8E06-E553E0F8FC1F}" srcId="{5F1D305B-121F-4F5A-8F6D-42712C236930}" destId="{FA752530-9BAC-42B4-861E-E0A91CD4B4B3}" srcOrd="0" destOrd="0" parTransId="{34F5F01D-6465-42D0-B6F5-A81675AF39BF}" sibTransId="{4D1A5E98-455A-45BE-9F88-B1428227F641}"/>
    <dgm:cxn modelId="{93C4F062-AF74-4D31-B32A-742189778E92}" type="presOf" srcId="{AA3860FC-31F4-4FC1-9753-7D8CB9F22726}" destId="{051C7DF4-6F54-4CD4-BB06-5B66EBDACD57}" srcOrd="0" destOrd="1" presId="urn:microsoft.com/office/officeart/2005/8/layout/hList1"/>
    <dgm:cxn modelId="{8F792163-20A3-429D-9990-58B410BEFD18}" type="presOf" srcId="{75CE3E1D-4E32-4B96-A93C-CBE583841216}" destId="{99A95410-C2C8-4D80-9595-209B42873E14}" srcOrd="0" destOrd="0" presId="urn:microsoft.com/office/officeart/2005/8/layout/hList1"/>
    <dgm:cxn modelId="{52832943-0DE9-4648-8EE1-4DF72565EF17}" type="presOf" srcId="{9CC2230F-2E85-4E11-A7D3-A3D8DE7A871F}" destId="{44BBA1F1-E3B6-4B76-AED2-9ACF07BB3798}" srcOrd="0" destOrd="1" presId="urn:microsoft.com/office/officeart/2005/8/layout/hList1"/>
    <dgm:cxn modelId="{E7F56245-1A1A-4350-AD8D-9C019D2731E7}" type="presOf" srcId="{5F1D305B-121F-4F5A-8F6D-42712C236930}" destId="{1F369C21-D6CB-4FAD-BDFD-F2177330C78F}" srcOrd="0" destOrd="0" presId="urn:microsoft.com/office/officeart/2005/8/layout/hList1"/>
    <dgm:cxn modelId="{76E85268-F789-4230-A7BF-D23AD6FE6563}" srcId="{4AC10624-7D34-468A-9355-70A1AF0BDC7F}" destId="{1716E268-304F-4DCC-AB17-1BBD610E0055}" srcOrd="1" destOrd="0" parTransId="{5F432152-3840-450D-A9C8-166B454EF03E}" sibTransId="{636D2538-C916-4AB3-A5DE-1AE8D561F4A4}"/>
    <dgm:cxn modelId="{708DFA4C-5C17-462B-8379-56922B072083}" type="presOf" srcId="{618A9313-BB82-460F-A4E1-E28B91957405}" destId="{61817103-0C50-41AE-8A73-5F41C2DCDA33}" srcOrd="0" destOrd="0" presId="urn:microsoft.com/office/officeart/2005/8/layout/hList1"/>
    <dgm:cxn modelId="{4BD9754E-40C8-4745-9A4E-6E46EDAF938B}" srcId="{9DE55232-5EB7-4A0F-93B3-E12324BEFE20}" destId="{84B5FD0B-EF48-4C87-BE02-5B8E55D7B4E2}" srcOrd="3" destOrd="0" parTransId="{984800EF-AE56-4DB1-8F02-58BCF2D72470}" sibTransId="{D4587673-725F-4F2A-B7DE-1A271F4A42AB}"/>
    <dgm:cxn modelId="{262E8852-D718-4CAA-8414-5ADBFBC77583}" srcId="{9DE55232-5EB7-4A0F-93B3-E12324BEFE20}" destId="{6ADFD73E-2909-4FC1-8DC6-D376964D9BB3}" srcOrd="0" destOrd="0" parTransId="{1A2451E3-3152-4133-A283-D5A0382E320C}" sibTransId="{BAF32113-23A2-4E13-918E-25A900724D29}"/>
    <dgm:cxn modelId="{3B118E75-0FC7-4FF5-BF58-8AC4E5B02CB9}" type="presOf" srcId="{4AC10624-7D34-468A-9355-70A1AF0BDC7F}" destId="{0CA29877-73EB-4006-8531-974880CD7016}" srcOrd="0" destOrd="0" presId="urn:microsoft.com/office/officeart/2005/8/layout/hList1"/>
    <dgm:cxn modelId="{9D133A7F-FBE0-4B61-B11A-518F1225DE0E}" type="presOf" srcId="{9DE55232-5EB7-4A0F-93B3-E12324BEFE20}" destId="{5EF3B080-86BC-482B-82C9-75AE00F3D5FD}" srcOrd="0" destOrd="0" presId="urn:microsoft.com/office/officeart/2005/8/layout/hList1"/>
    <dgm:cxn modelId="{70E4FE87-9192-4F02-8813-CC1052E3E8BD}" type="presOf" srcId="{6C7C01A3-0ECB-4CCD-B455-1C2F9136EEB9}" destId="{2569F3D9-C321-44D8-B167-B88771B5F4ED}" srcOrd="0" destOrd="2" presId="urn:microsoft.com/office/officeart/2005/8/layout/hList1"/>
    <dgm:cxn modelId="{A118CE8A-EADC-4E80-9B65-0748176B3C55}" srcId="{75CE3E1D-4E32-4B96-A93C-CBE583841216}" destId="{9DE55232-5EB7-4A0F-93B3-E12324BEFE20}" srcOrd="0" destOrd="0" parTransId="{5F4BC721-0326-4EC3-A932-B848D752F350}" sibTransId="{188312D7-7250-4F97-9D10-02DBBBB1FE2A}"/>
    <dgm:cxn modelId="{7BA4ECA7-D7F9-4694-B205-F37FFD9BE6D4}" type="presOf" srcId="{D35483A6-8FD2-4D0D-9202-0CE3C1DE6840}" destId="{051C7DF4-6F54-4CD4-BB06-5B66EBDACD57}" srcOrd="0" destOrd="2" presId="urn:microsoft.com/office/officeart/2005/8/layout/hList1"/>
    <dgm:cxn modelId="{2DBF4DA9-3AAE-472B-835A-86F81C4100EB}" type="presOf" srcId="{6ADFD73E-2909-4FC1-8DC6-D376964D9BB3}" destId="{2569F3D9-C321-44D8-B167-B88771B5F4ED}" srcOrd="0" destOrd="0" presId="urn:microsoft.com/office/officeart/2005/8/layout/hList1"/>
    <dgm:cxn modelId="{FEEC4AAB-6D14-4B88-BAB7-6B3CD809E515}" srcId="{75CE3E1D-4E32-4B96-A93C-CBE583841216}" destId="{5F1D305B-121F-4F5A-8F6D-42712C236930}" srcOrd="2" destOrd="0" parTransId="{1247DF59-54CB-44A0-8B64-B10C97F5EE21}" sibTransId="{E15B3A40-38A4-4B8F-B128-007922BB8A40}"/>
    <dgm:cxn modelId="{E2175AB3-AC90-4D3E-A428-20A3F5C06360}" srcId="{75CE3E1D-4E32-4B96-A93C-CBE583841216}" destId="{618A9313-BB82-460F-A4E1-E28B91957405}" srcOrd="1" destOrd="0" parTransId="{758312DE-7E39-4C92-9537-5CBA620F2BBA}" sibTransId="{2DF9BD6F-76A6-4F99-98A8-B764D0D610D3}"/>
    <dgm:cxn modelId="{40AB08B7-C547-4B07-9BC9-07A559D8B635}" type="presOf" srcId="{01894729-525C-4771-9624-9CB9E9111F42}" destId="{44BBA1F1-E3B6-4B76-AED2-9ACF07BB3798}" srcOrd="0" destOrd="0" presId="urn:microsoft.com/office/officeart/2005/8/layout/hList1"/>
    <dgm:cxn modelId="{D04359C1-617B-4ADE-8AB5-2004AFCCAA27}" srcId="{618A9313-BB82-460F-A4E1-E28B91957405}" destId="{D35483A6-8FD2-4D0D-9202-0CE3C1DE6840}" srcOrd="2" destOrd="0" parTransId="{DEC30166-2A4C-4CEF-9FAB-8DF6C5926659}" sibTransId="{EB85B275-302E-44A6-8DE1-E9BF2D8A1DBD}"/>
    <dgm:cxn modelId="{2F1812C4-5E14-4798-BB00-A720DB3049AD}" srcId="{9DE55232-5EB7-4A0F-93B3-E12324BEFE20}" destId="{B095676B-37B3-4256-9BAA-5845C236A171}" srcOrd="1" destOrd="0" parTransId="{77BA50D5-9005-4F47-A42A-3892892BEA8D}" sibTransId="{F434EE1C-87FD-47DC-9E73-B95BDE102CAE}"/>
    <dgm:cxn modelId="{0891D4D7-CE54-4150-BA7F-0FCF1641A9D2}" type="presOf" srcId="{FA752530-9BAC-42B4-861E-E0A91CD4B4B3}" destId="{D927BBC5-7B32-4EED-8A21-3969246DDFFC}" srcOrd="0" destOrd="0" presId="urn:microsoft.com/office/officeart/2005/8/layout/hList1"/>
    <dgm:cxn modelId="{800F31DB-A194-41EB-9E72-C212D13EAC81}" type="presOf" srcId="{72D2FB25-5842-42C4-A0B5-2C40222DBB16}" destId="{8FB0E12C-33AB-44D4-B6C2-2FA0A5B2AA7F}" srcOrd="0" destOrd="0" presId="urn:microsoft.com/office/officeart/2005/8/layout/hList1"/>
    <dgm:cxn modelId="{CB4B85DD-117C-4CBC-9F1A-2912298709BC}" type="presOf" srcId="{B095676B-37B3-4256-9BAA-5845C236A171}" destId="{2569F3D9-C321-44D8-B167-B88771B5F4ED}" srcOrd="0" destOrd="1" presId="urn:microsoft.com/office/officeart/2005/8/layout/hList1"/>
    <dgm:cxn modelId="{A5A546E2-E273-457D-BBA6-A3FF35C0797B}" srcId="{75CE3E1D-4E32-4B96-A93C-CBE583841216}" destId="{72D2FB25-5842-42C4-A0B5-2C40222DBB16}" srcOrd="4" destOrd="0" parTransId="{D24ED496-65C6-4BFF-A01C-83C0FDF833AD}" sibTransId="{91AA4193-41E7-45BF-A5EA-F22335AC5E3D}"/>
    <dgm:cxn modelId="{CA93B2E5-2784-4F52-B3DC-AFDE01D144B8}" type="presOf" srcId="{1716E268-304F-4DCC-AB17-1BBD610E0055}" destId="{EA4DA7C0-188D-4E05-98CA-7BFDBE5D2696}" srcOrd="0" destOrd="1" presId="urn:microsoft.com/office/officeart/2005/8/layout/hList1"/>
    <dgm:cxn modelId="{190F4BF2-C8C6-4361-9093-75FE9AC15DA0}" srcId="{75CE3E1D-4E32-4B96-A93C-CBE583841216}" destId="{4AC10624-7D34-468A-9355-70A1AF0BDC7F}" srcOrd="3" destOrd="0" parTransId="{0BCBD97A-3D38-4CF9-AE00-21BBAAE7AAB7}" sibTransId="{E515E318-F00E-4BE6-9B38-5B68DB943AC2}"/>
    <dgm:cxn modelId="{78C361F5-410D-4ACD-80E0-28620CEEC0EF}" srcId="{618A9313-BB82-460F-A4E1-E28B91957405}" destId="{1C41C6E2-1D73-4A27-B4B4-39DE34493A29}" srcOrd="0" destOrd="0" parTransId="{AA56FA7A-33DF-4C63-9F16-DB7723A91C69}" sibTransId="{B848DDB3-CC94-4692-A849-9BC7051C3BD1}"/>
    <dgm:cxn modelId="{32B077FA-1DE7-4F50-9A20-0CC7F4B16308}" srcId="{618A9313-BB82-460F-A4E1-E28B91957405}" destId="{AA3860FC-31F4-4FC1-9753-7D8CB9F22726}" srcOrd="1" destOrd="0" parTransId="{C44F04AA-A16D-4861-90DC-7B6475C7ABC1}" sibTransId="{CDFEA35B-A390-40C6-A335-1C7FBEB96968}"/>
    <dgm:cxn modelId="{84D57BFF-D6DA-4209-A889-D9822DDFBE49}" type="presOf" srcId="{84B5FD0B-EF48-4C87-BE02-5B8E55D7B4E2}" destId="{2569F3D9-C321-44D8-B167-B88771B5F4ED}" srcOrd="0" destOrd="3" presId="urn:microsoft.com/office/officeart/2005/8/layout/hList1"/>
    <dgm:cxn modelId="{04EA6F84-D879-4D2D-A3BC-2677FCB28CA5}" type="presParOf" srcId="{99A95410-C2C8-4D80-9595-209B42873E14}" destId="{78AB0D25-9E27-4F95-A6CE-AC10D4DF0513}" srcOrd="0" destOrd="0" presId="urn:microsoft.com/office/officeart/2005/8/layout/hList1"/>
    <dgm:cxn modelId="{E5C8B721-D542-4195-B8BA-688FBB9C494F}" type="presParOf" srcId="{78AB0D25-9E27-4F95-A6CE-AC10D4DF0513}" destId="{5EF3B080-86BC-482B-82C9-75AE00F3D5FD}" srcOrd="0" destOrd="0" presId="urn:microsoft.com/office/officeart/2005/8/layout/hList1"/>
    <dgm:cxn modelId="{F94860C5-A20D-4C55-AA20-AB7202F72A30}" type="presParOf" srcId="{78AB0D25-9E27-4F95-A6CE-AC10D4DF0513}" destId="{2569F3D9-C321-44D8-B167-B88771B5F4ED}" srcOrd="1" destOrd="0" presId="urn:microsoft.com/office/officeart/2005/8/layout/hList1"/>
    <dgm:cxn modelId="{681A6591-0E9F-4AFB-8347-268CB2E10532}" type="presParOf" srcId="{99A95410-C2C8-4D80-9595-209B42873E14}" destId="{CA24F099-D8AB-46E0-89EE-0E864573058A}" srcOrd="1" destOrd="0" presId="urn:microsoft.com/office/officeart/2005/8/layout/hList1"/>
    <dgm:cxn modelId="{4A1A1EA5-A690-4DF9-8A71-38C52332AB15}" type="presParOf" srcId="{99A95410-C2C8-4D80-9595-209B42873E14}" destId="{62A4BAF4-E6AC-48B1-B195-D73F05ABA8B1}" srcOrd="2" destOrd="0" presId="urn:microsoft.com/office/officeart/2005/8/layout/hList1"/>
    <dgm:cxn modelId="{E185DCED-B729-4D25-9CDC-1E80AAC4E014}" type="presParOf" srcId="{62A4BAF4-E6AC-48B1-B195-D73F05ABA8B1}" destId="{61817103-0C50-41AE-8A73-5F41C2DCDA33}" srcOrd="0" destOrd="0" presId="urn:microsoft.com/office/officeart/2005/8/layout/hList1"/>
    <dgm:cxn modelId="{2E65D466-0598-412B-80A8-08D24A3CEDFC}" type="presParOf" srcId="{62A4BAF4-E6AC-48B1-B195-D73F05ABA8B1}" destId="{051C7DF4-6F54-4CD4-BB06-5B66EBDACD57}" srcOrd="1" destOrd="0" presId="urn:microsoft.com/office/officeart/2005/8/layout/hList1"/>
    <dgm:cxn modelId="{A75A2267-E337-44B7-BB25-2D8A01E402D2}" type="presParOf" srcId="{99A95410-C2C8-4D80-9595-209B42873E14}" destId="{4C8401BE-7878-4BA6-8E94-3177ACD66818}" srcOrd="3" destOrd="0" presId="urn:microsoft.com/office/officeart/2005/8/layout/hList1"/>
    <dgm:cxn modelId="{EBD5492C-4449-44DF-A7F6-214C99C16A2D}" type="presParOf" srcId="{99A95410-C2C8-4D80-9595-209B42873E14}" destId="{C92A0132-D76D-4D79-8244-A03AA75579A7}" srcOrd="4" destOrd="0" presId="urn:microsoft.com/office/officeart/2005/8/layout/hList1"/>
    <dgm:cxn modelId="{0E6697A2-41B9-4CCC-9807-E3A2CF3369E7}" type="presParOf" srcId="{C92A0132-D76D-4D79-8244-A03AA75579A7}" destId="{1F369C21-D6CB-4FAD-BDFD-F2177330C78F}" srcOrd="0" destOrd="0" presId="urn:microsoft.com/office/officeart/2005/8/layout/hList1"/>
    <dgm:cxn modelId="{EB1C33F5-A0D8-45E7-BECA-915FE3DF5B20}" type="presParOf" srcId="{C92A0132-D76D-4D79-8244-A03AA75579A7}" destId="{D927BBC5-7B32-4EED-8A21-3969246DDFFC}" srcOrd="1" destOrd="0" presId="urn:microsoft.com/office/officeart/2005/8/layout/hList1"/>
    <dgm:cxn modelId="{74243178-2C13-41AE-B0D7-2ABFC78D649F}" type="presParOf" srcId="{99A95410-C2C8-4D80-9595-209B42873E14}" destId="{2BB0C35C-484D-48B8-AF9E-94A160D7B7AF}" srcOrd="5" destOrd="0" presId="urn:microsoft.com/office/officeart/2005/8/layout/hList1"/>
    <dgm:cxn modelId="{920A8255-8BE8-45D4-9D61-D5A249931AE6}" type="presParOf" srcId="{99A95410-C2C8-4D80-9595-209B42873E14}" destId="{79831566-E7EC-4A21-8273-A3866CE7E826}" srcOrd="6" destOrd="0" presId="urn:microsoft.com/office/officeart/2005/8/layout/hList1"/>
    <dgm:cxn modelId="{A0395E24-340D-4D8C-987D-4EDB81B5EED6}" type="presParOf" srcId="{79831566-E7EC-4A21-8273-A3866CE7E826}" destId="{0CA29877-73EB-4006-8531-974880CD7016}" srcOrd="0" destOrd="0" presId="urn:microsoft.com/office/officeart/2005/8/layout/hList1"/>
    <dgm:cxn modelId="{FF7B697D-0B7B-49A6-9988-67F8FA1DD0BF}" type="presParOf" srcId="{79831566-E7EC-4A21-8273-A3866CE7E826}" destId="{EA4DA7C0-188D-4E05-98CA-7BFDBE5D2696}" srcOrd="1" destOrd="0" presId="urn:microsoft.com/office/officeart/2005/8/layout/hList1"/>
    <dgm:cxn modelId="{59950378-F9E9-4A08-A21B-989AEFE55959}" type="presParOf" srcId="{99A95410-C2C8-4D80-9595-209B42873E14}" destId="{AE9DDD15-78CB-40C0-AC3D-F2808D37416D}" srcOrd="7" destOrd="0" presId="urn:microsoft.com/office/officeart/2005/8/layout/hList1"/>
    <dgm:cxn modelId="{991DDE1B-AC58-48BD-B4F0-E55257ED10B9}" type="presParOf" srcId="{99A95410-C2C8-4D80-9595-209B42873E14}" destId="{748E7514-B929-437C-9DE6-1C68F12B633F}" srcOrd="8" destOrd="0" presId="urn:microsoft.com/office/officeart/2005/8/layout/hList1"/>
    <dgm:cxn modelId="{343320E3-2E95-42F3-9CC8-76DC1B847FFA}" type="presParOf" srcId="{748E7514-B929-437C-9DE6-1C68F12B633F}" destId="{8FB0E12C-33AB-44D4-B6C2-2FA0A5B2AA7F}" srcOrd="0" destOrd="0" presId="urn:microsoft.com/office/officeart/2005/8/layout/hList1"/>
    <dgm:cxn modelId="{8312AA40-E041-4525-9743-CC1B67DA6C75}" type="presParOf" srcId="{748E7514-B929-437C-9DE6-1C68F12B633F}" destId="{44BBA1F1-E3B6-4B76-AED2-9ACF07BB37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D4556D-8AE9-4D34-A72A-853FE72933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B21891-3FEA-4BFD-94D6-6CAFE0BF36E7}">
      <dgm:prSet/>
      <dgm:spPr/>
      <dgm:t>
        <a:bodyPr/>
        <a:lstStyle/>
        <a:p>
          <a:pPr>
            <a:defRPr cap="all"/>
          </a:pPr>
          <a:r>
            <a:rPr lang="en-US" dirty="0"/>
            <a:t>Very often, we can not use ChatGPT/</a:t>
          </a:r>
          <a:r>
            <a:rPr lang="en-US" dirty="0" err="1"/>
            <a:t>openai</a:t>
          </a:r>
          <a:r>
            <a:rPr lang="en-US" dirty="0"/>
            <a:t>/anthropic/etc. via API</a:t>
          </a:r>
        </a:p>
      </dgm:t>
    </dgm:pt>
    <dgm:pt modelId="{38E0DADB-ED97-4715-9C6C-4C5BC0098F8A}" type="parTrans" cxnId="{22A0FDDE-1F20-4321-A07C-A41DDBB1EDEC}">
      <dgm:prSet/>
      <dgm:spPr/>
      <dgm:t>
        <a:bodyPr/>
        <a:lstStyle/>
        <a:p>
          <a:endParaRPr lang="en-US"/>
        </a:p>
      </dgm:t>
    </dgm:pt>
    <dgm:pt modelId="{EFFBB2AE-CB37-4819-A684-2AB5FF96A4FC}" type="sibTrans" cxnId="{22A0FDDE-1F20-4321-A07C-A41DDBB1EDEC}">
      <dgm:prSet/>
      <dgm:spPr/>
      <dgm:t>
        <a:bodyPr/>
        <a:lstStyle/>
        <a:p>
          <a:endParaRPr lang="en-US"/>
        </a:p>
      </dgm:t>
    </dgm:pt>
    <dgm:pt modelId="{1DC44A78-AEE3-47FA-9770-09C3B16C8941}">
      <dgm:prSet/>
      <dgm:spPr/>
      <dgm:t>
        <a:bodyPr/>
        <a:lstStyle/>
        <a:p>
          <a:pPr>
            <a:defRPr cap="all"/>
          </a:pPr>
          <a:r>
            <a:rPr lang="en-US"/>
            <a:t>Data needs to stay internal</a:t>
          </a:r>
        </a:p>
      </dgm:t>
    </dgm:pt>
    <dgm:pt modelId="{73ABA0CB-4D67-4DE7-B811-19F382F1A715}" type="parTrans" cxnId="{851F1841-DFD6-487F-A1A7-0B3998B9E869}">
      <dgm:prSet/>
      <dgm:spPr/>
      <dgm:t>
        <a:bodyPr/>
        <a:lstStyle/>
        <a:p>
          <a:endParaRPr lang="en-US"/>
        </a:p>
      </dgm:t>
    </dgm:pt>
    <dgm:pt modelId="{DF86A483-ACEA-45B0-B516-90065A8F09FF}" type="sibTrans" cxnId="{851F1841-DFD6-487F-A1A7-0B3998B9E869}">
      <dgm:prSet/>
      <dgm:spPr/>
      <dgm:t>
        <a:bodyPr/>
        <a:lstStyle/>
        <a:p>
          <a:endParaRPr lang="en-US"/>
        </a:p>
      </dgm:t>
    </dgm:pt>
    <dgm:pt modelId="{F8F697DB-891C-41E7-AEF2-DC40F6F552FD}">
      <dgm:prSet/>
      <dgm:spPr/>
      <dgm:t>
        <a:bodyPr/>
        <a:lstStyle/>
        <a:p>
          <a:pPr>
            <a:defRPr cap="all"/>
          </a:pPr>
          <a:r>
            <a:rPr lang="en-US" dirty="0"/>
            <a:t>Local models  FTW!</a:t>
          </a:r>
        </a:p>
      </dgm:t>
    </dgm:pt>
    <dgm:pt modelId="{BDED6664-E0B4-463F-BD34-A76587F75381}" type="parTrans" cxnId="{C367E922-2721-4E84-9886-2620A5C44774}">
      <dgm:prSet/>
      <dgm:spPr/>
      <dgm:t>
        <a:bodyPr/>
        <a:lstStyle/>
        <a:p>
          <a:endParaRPr lang="en-US"/>
        </a:p>
      </dgm:t>
    </dgm:pt>
    <dgm:pt modelId="{AC5F8139-5C31-4A04-9A86-DAFEED3DE7C1}" type="sibTrans" cxnId="{C367E922-2721-4E84-9886-2620A5C44774}">
      <dgm:prSet/>
      <dgm:spPr/>
      <dgm:t>
        <a:bodyPr/>
        <a:lstStyle/>
        <a:p>
          <a:endParaRPr lang="en-US"/>
        </a:p>
      </dgm:t>
    </dgm:pt>
    <dgm:pt modelId="{84899DD3-54E4-4078-B3CE-CAD3F6CDE9D3}">
      <dgm:prSet/>
      <dgm:spPr/>
      <dgm:t>
        <a:bodyPr/>
        <a:lstStyle/>
        <a:p>
          <a:pPr>
            <a:defRPr cap="all"/>
          </a:pPr>
          <a:r>
            <a:rPr lang="en-US" dirty="0"/>
            <a:t>But: are they just as good?</a:t>
          </a:r>
        </a:p>
        <a:p>
          <a:pPr>
            <a:defRPr cap="all"/>
          </a:pPr>
          <a:r>
            <a:rPr lang="en-US" dirty="0">
              <a:sym typeface="Wingdings" panose="05000000000000000000" pitchFamily="2" charset="2"/>
            </a:rPr>
            <a:t></a:t>
          </a:r>
        </a:p>
        <a:p>
          <a:pPr>
            <a:defRPr cap="all"/>
          </a:pPr>
          <a:r>
            <a:rPr lang="en-US" dirty="0"/>
            <a:t>again the need for benchmarks</a:t>
          </a:r>
        </a:p>
      </dgm:t>
    </dgm:pt>
    <dgm:pt modelId="{28C15E6C-379D-4556-AFBE-B929C39CA9DA}" type="parTrans" cxnId="{12EC569E-EE09-417F-8A7B-8CC7D6E9C10B}">
      <dgm:prSet/>
      <dgm:spPr/>
      <dgm:t>
        <a:bodyPr/>
        <a:lstStyle/>
        <a:p>
          <a:endParaRPr lang="en-US"/>
        </a:p>
      </dgm:t>
    </dgm:pt>
    <dgm:pt modelId="{BB6CC2EB-06C8-4FEB-AA8A-4909309115A8}" type="sibTrans" cxnId="{12EC569E-EE09-417F-8A7B-8CC7D6E9C10B}">
      <dgm:prSet/>
      <dgm:spPr/>
      <dgm:t>
        <a:bodyPr/>
        <a:lstStyle/>
        <a:p>
          <a:endParaRPr lang="en-US"/>
        </a:p>
      </dgm:t>
    </dgm:pt>
    <dgm:pt modelId="{58F8D337-5CEF-4B55-8B9A-646F40D7AB70}" type="pres">
      <dgm:prSet presAssocID="{53D4556D-8AE9-4D34-A72A-853FE7293372}" presName="root" presStyleCnt="0">
        <dgm:presLayoutVars>
          <dgm:dir/>
          <dgm:resizeHandles val="exact"/>
        </dgm:presLayoutVars>
      </dgm:prSet>
      <dgm:spPr/>
    </dgm:pt>
    <dgm:pt modelId="{130AC46F-D711-4491-B176-C36E74A36BCF}" type="pres">
      <dgm:prSet presAssocID="{0AB21891-3FEA-4BFD-94D6-6CAFE0BF36E7}" presName="compNode" presStyleCnt="0"/>
      <dgm:spPr/>
    </dgm:pt>
    <dgm:pt modelId="{86B7D4A4-3CD4-46BB-A203-AC666F62CB45}" type="pres">
      <dgm:prSet presAssocID="{0AB21891-3FEA-4BFD-94D6-6CAFE0BF36E7}" presName="iconBgRect" presStyleLbl="bgShp" presStyleIdx="0" presStyleCnt="4"/>
      <dgm:spPr/>
    </dgm:pt>
    <dgm:pt modelId="{5A657E73-065F-4D6D-892F-C383B73C7301}" type="pres">
      <dgm:prSet presAssocID="{0AB21891-3FEA-4BFD-94D6-6CAFE0BF36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78B5EF60-3B08-4017-B420-05552D76B615}" type="pres">
      <dgm:prSet presAssocID="{0AB21891-3FEA-4BFD-94D6-6CAFE0BF36E7}" presName="spaceRect" presStyleCnt="0"/>
      <dgm:spPr/>
    </dgm:pt>
    <dgm:pt modelId="{DC0CA620-39C0-4CCF-B12E-0F914E295C09}" type="pres">
      <dgm:prSet presAssocID="{0AB21891-3FEA-4BFD-94D6-6CAFE0BF36E7}" presName="textRect" presStyleLbl="revTx" presStyleIdx="0" presStyleCnt="4">
        <dgm:presLayoutVars>
          <dgm:chMax val="1"/>
          <dgm:chPref val="1"/>
        </dgm:presLayoutVars>
      </dgm:prSet>
      <dgm:spPr/>
    </dgm:pt>
    <dgm:pt modelId="{CCC3F394-66BF-4690-B792-CD3C17C93A07}" type="pres">
      <dgm:prSet presAssocID="{EFFBB2AE-CB37-4819-A684-2AB5FF96A4FC}" presName="sibTrans" presStyleCnt="0"/>
      <dgm:spPr/>
    </dgm:pt>
    <dgm:pt modelId="{22976D8A-8338-4751-8894-EE1F3F3C848D}" type="pres">
      <dgm:prSet presAssocID="{1DC44A78-AEE3-47FA-9770-09C3B16C8941}" presName="compNode" presStyleCnt="0"/>
      <dgm:spPr/>
    </dgm:pt>
    <dgm:pt modelId="{6688CD60-E5A2-402A-A1CF-80DEE9282D67}" type="pres">
      <dgm:prSet presAssocID="{1DC44A78-AEE3-47FA-9770-09C3B16C8941}" presName="iconBgRect" presStyleLbl="bgShp" presStyleIdx="1" presStyleCnt="4"/>
      <dgm:spPr/>
    </dgm:pt>
    <dgm:pt modelId="{2742B54E-2900-4E5D-ACC6-CAD855EAC146}" type="pres">
      <dgm:prSet presAssocID="{1DC44A78-AEE3-47FA-9770-09C3B16C89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95A8DB8-5FC9-4846-95BB-97360D406F8C}" type="pres">
      <dgm:prSet presAssocID="{1DC44A78-AEE3-47FA-9770-09C3B16C8941}" presName="spaceRect" presStyleCnt="0"/>
      <dgm:spPr/>
    </dgm:pt>
    <dgm:pt modelId="{6DF2319B-7F26-4BDA-99B7-41243E545062}" type="pres">
      <dgm:prSet presAssocID="{1DC44A78-AEE3-47FA-9770-09C3B16C8941}" presName="textRect" presStyleLbl="revTx" presStyleIdx="1" presStyleCnt="4">
        <dgm:presLayoutVars>
          <dgm:chMax val="1"/>
          <dgm:chPref val="1"/>
        </dgm:presLayoutVars>
      </dgm:prSet>
      <dgm:spPr/>
    </dgm:pt>
    <dgm:pt modelId="{64801B18-AC3C-479F-9B1A-94C014A234E0}" type="pres">
      <dgm:prSet presAssocID="{DF86A483-ACEA-45B0-B516-90065A8F09FF}" presName="sibTrans" presStyleCnt="0"/>
      <dgm:spPr/>
    </dgm:pt>
    <dgm:pt modelId="{C16F6216-0FFC-453B-BAB2-0BE62FCDB28C}" type="pres">
      <dgm:prSet presAssocID="{F8F697DB-891C-41E7-AEF2-DC40F6F552FD}" presName="compNode" presStyleCnt="0"/>
      <dgm:spPr/>
    </dgm:pt>
    <dgm:pt modelId="{2628AC86-36E3-4E9E-955E-C3BC03E34B68}" type="pres">
      <dgm:prSet presAssocID="{F8F697DB-891C-41E7-AEF2-DC40F6F552FD}" presName="iconBgRect" presStyleLbl="bgShp" presStyleIdx="2" presStyleCnt="4"/>
      <dgm:spPr/>
    </dgm:pt>
    <dgm:pt modelId="{67070F74-5D4F-4E76-8796-005B0F36FDD8}" type="pres">
      <dgm:prSet presAssocID="{F8F697DB-891C-41E7-AEF2-DC40F6F552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452B0667-D677-47BB-AEE5-D7BCB093889C}" type="pres">
      <dgm:prSet presAssocID="{F8F697DB-891C-41E7-AEF2-DC40F6F552FD}" presName="spaceRect" presStyleCnt="0"/>
      <dgm:spPr/>
    </dgm:pt>
    <dgm:pt modelId="{BF50697E-C0DA-4590-B6B3-C64E5C4C67FA}" type="pres">
      <dgm:prSet presAssocID="{F8F697DB-891C-41E7-AEF2-DC40F6F552FD}" presName="textRect" presStyleLbl="revTx" presStyleIdx="2" presStyleCnt="4">
        <dgm:presLayoutVars>
          <dgm:chMax val="1"/>
          <dgm:chPref val="1"/>
        </dgm:presLayoutVars>
      </dgm:prSet>
      <dgm:spPr/>
    </dgm:pt>
    <dgm:pt modelId="{371C8533-6801-4FAE-944C-1A911A42161A}" type="pres">
      <dgm:prSet presAssocID="{AC5F8139-5C31-4A04-9A86-DAFEED3DE7C1}" presName="sibTrans" presStyleCnt="0"/>
      <dgm:spPr/>
    </dgm:pt>
    <dgm:pt modelId="{357C8CDC-A72B-43E7-BAB5-EB49D079FD87}" type="pres">
      <dgm:prSet presAssocID="{84899DD3-54E4-4078-B3CE-CAD3F6CDE9D3}" presName="compNode" presStyleCnt="0"/>
      <dgm:spPr/>
    </dgm:pt>
    <dgm:pt modelId="{9472E6BA-83D6-483A-9DF9-3BC47767812F}" type="pres">
      <dgm:prSet presAssocID="{84899DD3-54E4-4078-B3CE-CAD3F6CDE9D3}" presName="iconBgRect" presStyleLbl="bgShp" presStyleIdx="3" presStyleCnt="4"/>
      <dgm:spPr/>
    </dgm:pt>
    <dgm:pt modelId="{7E51A7B0-7FA4-4796-83A6-0602528C99D2}" type="pres">
      <dgm:prSet presAssocID="{84899DD3-54E4-4078-B3CE-CAD3F6CDE9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DA00E92-BFD2-4DC9-B44E-35BF6257F302}" type="pres">
      <dgm:prSet presAssocID="{84899DD3-54E4-4078-B3CE-CAD3F6CDE9D3}" presName="spaceRect" presStyleCnt="0"/>
      <dgm:spPr/>
    </dgm:pt>
    <dgm:pt modelId="{FAF3B0EB-E486-4019-9F0F-5E61163B89FB}" type="pres">
      <dgm:prSet presAssocID="{84899DD3-54E4-4078-B3CE-CAD3F6CDE9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EC020A-B789-4FB1-9EC1-5D78AC1138CC}" type="presOf" srcId="{53D4556D-8AE9-4D34-A72A-853FE7293372}" destId="{58F8D337-5CEF-4B55-8B9A-646F40D7AB70}" srcOrd="0" destOrd="0" presId="urn:microsoft.com/office/officeart/2018/5/layout/IconCircleLabelList"/>
    <dgm:cxn modelId="{89971F19-3AC5-44E2-9DC9-D8FA60163CFE}" type="presOf" srcId="{84899DD3-54E4-4078-B3CE-CAD3F6CDE9D3}" destId="{FAF3B0EB-E486-4019-9F0F-5E61163B89FB}" srcOrd="0" destOrd="0" presId="urn:microsoft.com/office/officeart/2018/5/layout/IconCircleLabelList"/>
    <dgm:cxn modelId="{F7FDD219-0E21-4BE6-9E23-952E28002B50}" type="presOf" srcId="{0AB21891-3FEA-4BFD-94D6-6CAFE0BF36E7}" destId="{DC0CA620-39C0-4CCF-B12E-0F914E295C09}" srcOrd="0" destOrd="0" presId="urn:microsoft.com/office/officeart/2018/5/layout/IconCircleLabelList"/>
    <dgm:cxn modelId="{C367E922-2721-4E84-9886-2620A5C44774}" srcId="{53D4556D-8AE9-4D34-A72A-853FE7293372}" destId="{F8F697DB-891C-41E7-AEF2-DC40F6F552FD}" srcOrd="2" destOrd="0" parTransId="{BDED6664-E0B4-463F-BD34-A76587F75381}" sibTransId="{AC5F8139-5C31-4A04-9A86-DAFEED3DE7C1}"/>
    <dgm:cxn modelId="{851F1841-DFD6-487F-A1A7-0B3998B9E869}" srcId="{53D4556D-8AE9-4D34-A72A-853FE7293372}" destId="{1DC44A78-AEE3-47FA-9770-09C3B16C8941}" srcOrd="1" destOrd="0" parTransId="{73ABA0CB-4D67-4DE7-B811-19F382F1A715}" sibTransId="{DF86A483-ACEA-45B0-B516-90065A8F09FF}"/>
    <dgm:cxn modelId="{E62D6E70-D7CC-4B6B-90FA-702268BD3FDD}" type="presOf" srcId="{F8F697DB-891C-41E7-AEF2-DC40F6F552FD}" destId="{BF50697E-C0DA-4590-B6B3-C64E5C4C67FA}" srcOrd="0" destOrd="0" presId="urn:microsoft.com/office/officeart/2018/5/layout/IconCircleLabelList"/>
    <dgm:cxn modelId="{12EC569E-EE09-417F-8A7B-8CC7D6E9C10B}" srcId="{53D4556D-8AE9-4D34-A72A-853FE7293372}" destId="{84899DD3-54E4-4078-B3CE-CAD3F6CDE9D3}" srcOrd="3" destOrd="0" parTransId="{28C15E6C-379D-4556-AFBE-B929C39CA9DA}" sibTransId="{BB6CC2EB-06C8-4FEB-AA8A-4909309115A8}"/>
    <dgm:cxn modelId="{22A0FDDE-1F20-4321-A07C-A41DDBB1EDEC}" srcId="{53D4556D-8AE9-4D34-A72A-853FE7293372}" destId="{0AB21891-3FEA-4BFD-94D6-6CAFE0BF36E7}" srcOrd="0" destOrd="0" parTransId="{38E0DADB-ED97-4715-9C6C-4C5BC0098F8A}" sibTransId="{EFFBB2AE-CB37-4819-A684-2AB5FF96A4FC}"/>
    <dgm:cxn modelId="{3F8243E0-0891-4093-91FD-3B11D130BA5B}" type="presOf" srcId="{1DC44A78-AEE3-47FA-9770-09C3B16C8941}" destId="{6DF2319B-7F26-4BDA-99B7-41243E545062}" srcOrd="0" destOrd="0" presId="urn:microsoft.com/office/officeart/2018/5/layout/IconCircleLabelList"/>
    <dgm:cxn modelId="{FC77C545-FC68-4E9C-9C67-CD237ABC1935}" type="presParOf" srcId="{58F8D337-5CEF-4B55-8B9A-646F40D7AB70}" destId="{130AC46F-D711-4491-B176-C36E74A36BCF}" srcOrd="0" destOrd="0" presId="urn:microsoft.com/office/officeart/2018/5/layout/IconCircleLabelList"/>
    <dgm:cxn modelId="{5BC1E048-253E-4061-BA95-E31DBC7AA4E6}" type="presParOf" srcId="{130AC46F-D711-4491-B176-C36E74A36BCF}" destId="{86B7D4A4-3CD4-46BB-A203-AC666F62CB45}" srcOrd="0" destOrd="0" presId="urn:microsoft.com/office/officeart/2018/5/layout/IconCircleLabelList"/>
    <dgm:cxn modelId="{E0533EA9-861A-4A8F-BBAB-5A2692E7DD3A}" type="presParOf" srcId="{130AC46F-D711-4491-B176-C36E74A36BCF}" destId="{5A657E73-065F-4D6D-892F-C383B73C7301}" srcOrd="1" destOrd="0" presId="urn:microsoft.com/office/officeart/2018/5/layout/IconCircleLabelList"/>
    <dgm:cxn modelId="{B8CBBDAB-EAE2-4A4B-BFDD-BF2D7B6C9C4B}" type="presParOf" srcId="{130AC46F-D711-4491-B176-C36E74A36BCF}" destId="{78B5EF60-3B08-4017-B420-05552D76B615}" srcOrd="2" destOrd="0" presId="urn:microsoft.com/office/officeart/2018/5/layout/IconCircleLabelList"/>
    <dgm:cxn modelId="{2D742F28-FBE3-4D01-8780-DECF16296F11}" type="presParOf" srcId="{130AC46F-D711-4491-B176-C36E74A36BCF}" destId="{DC0CA620-39C0-4CCF-B12E-0F914E295C09}" srcOrd="3" destOrd="0" presId="urn:microsoft.com/office/officeart/2018/5/layout/IconCircleLabelList"/>
    <dgm:cxn modelId="{606AA18E-B22A-442B-9819-E217A7596B6D}" type="presParOf" srcId="{58F8D337-5CEF-4B55-8B9A-646F40D7AB70}" destId="{CCC3F394-66BF-4690-B792-CD3C17C93A07}" srcOrd="1" destOrd="0" presId="urn:microsoft.com/office/officeart/2018/5/layout/IconCircleLabelList"/>
    <dgm:cxn modelId="{736F250F-B005-4856-B618-B008B0D340D5}" type="presParOf" srcId="{58F8D337-5CEF-4B55-8B9A-646F40D7AB70}" destId="{22976D8A-8338-4751-8894-EE1F3F3C848D}" srcOrd="2" destOrd="0" presId="urn:microsoft.com/office/officeart/2018/5/layout/IconCircleLabelList"/>
    <dgm:cxn modelId="{BBE034E2-52C9-48D8-9A2B-256826A5820E}" type="presParOf" srcId="{22976D8A-8338-4751-8894-EE1F3F3C848D}" destId="{6688CD60-E5A2-402A-A1CF-80DEE9282D67}" srcOrd="0" destOrd="0" presId="urn:microsoft.com/office/officeart/2018/5/layout/IconCircleLabelList"/>
    <dgm:cxn modelId="{138E180C-9A15-4F9C-A3CE-6AA9168679EF}" type="presParOf" srcId="{22976D8A-8338-4751-8894-EE1F3F3C848D}" destId="{2742B54E-2900-4E5D-ACC6-CAD855EAC146}" srcOrd="1" destOrd="0" presId="urn:microsoft.com/office/officeart/2018/5/layout/IconCircleLabelList"/>
    <dgm:cxn modelId="{B461E56F-B9CB-4602-BDCB-F2DFE8D3C421}" type="presParOf" srcId="{22976D8A-8338-4751-8894-EE1F3F3C848D}" destId="{E95A8DB8-5FC9-4846-95BB-97360D406F8C}" srcOrd="2" destOrd="0" presId="urn:microsoft.com/office/officeart/2018/5/layout/IconCircleLabelList"/>
    <dgm:cxn modelId="{42D4B7EF-2066-44A6-8EE1-F674F6D1F338}" type="presParOf" srcId="{22976D8A-8338-4751-8894-EE1F3F3C848D}" destId="{6DF2319B-7F26-4BDA-99B7-41243E545062}" srcOrd="3" destOrd="0" presId="urn:microsoft.com/office/officeart/2018/5/layout/IconCircleLabelList"/>
    <dgm:cxn modelId="{C1178562-15EC-4FAC-8A36-0CA679A05AB4}" type="presParOf" srcId="{58F8D337-5CEF-4B55-8B9A-646F40D7AB70}" destId="{64801B18-AC3C-479F-9B1A-94C014A234E0}" srcOrd="3" destOrd="0" presId="urn:microsoft.com/office/officeart/2018/5/layout/IconCircleLabelList"/>
    <dgm:cxn modelId="{6FD42013-F68D-4F48-84D8-9346D6D4C001}" type="presParOf" srcId="{58F8D337-5CEF-4B55-8B9A-646F40D7AB70}" destId="{C16F6216-0FFC-453B-BAB2-0BE62FCDB28C}" srcOrd="4" destOrd="0" presId="urn:microsoft.com/office/officeart/2018/5/layout/IconCircleLabelList"/>
    <dgm:cxn modelId="{45DD12DB-67B6-48E3-91C6-F39E6DE58BC4}" type="presParOf" srcId="{C16F6216-0FFC-453B-BAB2-0BE62FCDB28C}" destId="{2628AC86-36E3-4E9E-955E-C3BC03E34B68}" srcOrd="0" destOrd="0" presId="urn:microsoft.com/office/officeart/2018/5/layout/IconCircleLabelList"/>
    <dgm:cxn modelId="{61EE70D9-24CE-4EA8-830B-335EA0B761B7}" type="presParOf" srcId="{C16F6216-0FFC-453B-BAB2-0BE62FCDB28C}" destId="{67070F74-5D4F-4E76-8796-005B0F36FDD8}" srcOrd="1" destOrd="0" presId="urn:microsoft.com/office/officeart/2018/5/layout/IconCircleLabelList"/>
    <dgm:cxn modelId="{F2287EA7-1E83-4EA7-95DE-CDC702A2374E}" type="presParOf" srcId="{C16F6216-0FFC-453B-BAB2-0BE62FCDB28C}" destId="{452B0667-D677-47BB-AEE5-D7BCB093889C}" srcOrd="2" destOrd="0" presId="urn:microsoft.com/office/officeart/2018/5/layout/IconCircleLabelList"/>
    <dgm:cxn modelId="{13575A51-0AF6-47F4-BF0F-C3467FDB85EA}" type="presParOf" srcId="{C16F6216-0FFC-453B-BAB2-0BE62FCDB28C}" destId="{BF50697E-C0DA-4590-B6B3-C64E5C4C67FA}" srcOrd="3" destOrd="0" presId="urn:microsoft.com/office/officeart/2018/5/layout/IconCircleLabelList"/>
    <dgm:cxn modelId="{BEAE7138-92CF-4BAD-AE69-AB22E838A51D}" type="presParOf" srcId="{58F8D337-5CEF-4B55-8B9A-646F40D7AB70}" destId="{371C8533-6801-4FAE-944C-1A911A42161A}" srcOrd="5" destOrd="0" presId="urn:microsoft.com/office/officeart/2018/5/layout/IconCircleLabelList"/>
    <dgm:cxn modelId="{6B45A2D9-73E9-4E61-AA37-770D09A97D43}" type="presParOf" srcId="{58F8D337-5CEF-4B55-8B9A-646F40D7AB70}" destId="{357C8CDC-A72B-43E7-BAB5-EB49D079FD87}" srcOrd="6" destOrd="0" presId="urn:microsoft.com/office/officeart/2018/5/layout/IconCircleLabelList"/>
    <dgm:cxn modelId="{C14A5C97-40BF-4EAF-A921-EFBEF21F5224}" type="presParOf" srcId="{357C8CDC-A72B-43E7-BAB5-EB49D079FD87}" destId="{9472E6BA-83D6-483A-9DF9-3BC47767812F}" srcOrd="0" destOrd="0" presId="urn:microsoft.com/office/officeart/2018/5/layout/IconCircleLabelList"/>
    <dgm:cxn modelId="{BEAD8EB2-7CF0-41FF-8708-53ABE12412CA}" type="presParOf" srcId="{357C8CDC-A72B-43E7-BAB5-EB49D079FD87}" destId="{7E51A7B0-7FA4-4796-83A6-0602528C99D2}" srcOrd="1" destOrd="0" presId="urn:microsoft.com/office/officeart/2018/5/layout/IconCircleLabelList"/>
    <dgm:cxn modelId="{8C2367AB-7097-434F-883F-F54F1A8B8C3D}" type="presParOf" srcId="{357C8CDC-A72B-43E7-BAB5-EB49D079FD87}" destId="{9DA00E92-BFD2-4DC9-B44E-35BF6257F302}" srcOrd="2" destOrd="0" presId="urn:microsoft.com/office/officeart/2018/5/layout/IconCircleLabelList"/>
    <dgm:cxn modelId="{D8182781-02AD-4EB6-86EB-F15877FA883E}" type="presParOf" srcId="{357C8CDC-A72B-43E7-BAB5-EB49D079FD87}" destId="{FAF3B0EB-E486-4019-9F0F-5E61163B89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FB7A-16DE-46C6-9107-65A572D4C9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91D380D-ECDF-4423-825E-250A9DFB52C6}">
      <dgm:prSet phldrT="[Text]"/>
      <dgm:spPr/>
      <dgm:t>
        <a:bodyPr/>
        <a:lstStyle/>
        <a:p>
          <a:r>
            <a:rPr lang="en-GB" dirty="0"/>
            <a:t>MITRE</a:t>
          </a:r>
        </a:p>
      </dgm:t>
    </dgm:pt>
    <dgm:pt modelId="{60138619-ED16-4FCE-AD0E-6F7918489CA5}" type="parTrans" cxnId="{497675AC-6787-4C34-A344-C69150CC62C7}">
      <dgm:prSet/>
      <dgm:spPr/>
      <dgm:t>
        <a:bodyPr/>
        <a:lstStyle/>
        <a:p>
          <a:endParaRPr lang="en-GB"/>
        </a:p>
      </dgm:t>
    </dgm:pt>
    <dgm:pt modelId="{6B2DE8DF-D8D8-4AFB-BB91-F911A2054BCA}" type="sibTrans" cxnId="{497675AC-6787-4C34-A344-C69150CC62C7}">
      <dgm:prSet/>
      <dgm:spPr/>
      <dgm:t>
        <a:bodyPr/>
        <a:lstStyle/>
        <a:p>
          <a:endParaRPr lang="en-GB"/>
        </a:p>
      </dgm:t>
    </dgm:pt>
    <dgm:pt modelId="{C26A955B-940D-4A39-A70F-7BD7977796A8}">
      <dgm:prSet phldrT="[Text]"/>
      <dgm:spPr/>
      <dgm:t>
        <a:bodyPr/>
        <a:lstStyle/>
        <a:p>
          <a:r>
            <a:rPr lang="en-GB" dirty="0"/>
            <a:t>ATT&amp;CK v14</a:t>
          </a:r>
        </a:p>
      </dgm:t>
    </dgm:pt>
    <dgm:pt modelId="{3BA4445C-6532-4203-A533-C896E16E3F4F}" type="parTrans" cxnId="{B53FAA92-F997-4256-9A44-9B0A5BF7C06A}">
      <dgm:prSet/>
      <dgm:spPr/>
      <dgm:t>
        <a:bodyPr/>
        <a:lstStyle/>
        <a:p>
          <a:endParaRPr lang="en-GB"/>
        </a:p>
      </dgm:t>
    </dgm:pt>
    <dgm:pt modelId="{218D4B3C-02D5-4826-A775-F055A5731B92}" type="sibTrans" cxnId="{B53FAA92-F997-4256-9A44-9B0A5BF7C06A}">
      <dgm:prSet/>
      <dgm:spPr/>
      <dgm:t>
        <a:bodyPr/>
        <a:lstStyle/>
        <a:p>
          <a:endParaRPr lang="en-GB"/>
        </a:p>
      </dgm:t>
    </dgm:pt>
    <dgm:pt modelId="{B6716479-C49D-4DAF-8E55-DE7F7854C95D}">
      <dgm:prSet phldrT="[Text]"/>
      <dgm:spPr/>
      <dgm:t>
        <a:bodyPr/>
        <a:lstStyle/>
        <a:p>
          <a:r>
            <a:rPr lang="en-GB" dirty="0"/>
            <a:t>October 31 2023</a:t>
          </a:r>
        </a:p>
      </dgm:t>
    </dgm:pt>
    <dgm:pt modelId="{6E154501-1F38-43A3-B199-BD2532664A38}" type="parTrans" cxnId="{B046BD2F-D9E7-4D93-8969-C7C256ED8C2C}">
      <dgm:prSet/>
      <dgm:spPr/>
      <dgm:t>
        <a:bodyPr/>
        <a:lstStyle/>
        <a:p>
          <a:endParaRPr lang="en-GB"/>
        </a:p>
      </dgm:t>
    </dgm:pt>
    <dgm:pt modelId="{A4F09910-4F18-4003-B64D-2F9624B18CEB}" type="sibTrans" cxnId="{B046BD2F-D9E7-4D93-8969-C7C256ED8C2C}">
      <dgm:prSet/>
      <dgm:spPr/>
      <dgm:t>
        <a:bodyPr/>
        <a:lstStyle/>
        <a:p>
          <a:endParaRPr lang="en-GB"/>
        </a:p>
      </dgm:t>
    </dgm:pt>
    <dgm:pt modelId="{0D70BC91-DB09-42D7-A48D-44FBAFF94B0E}">
      <dgm:prSet phldrT="[Text]"/>
      <dgm:spPr/>
      <dgm:t>
        <a:bodyPr/>
        <a:lstStyle/>
        <a:p>
          <a:r>
            <a:rPr lang="en-GB" dirty="0"/>
            <a:t>PAN UNIT42</a:t>
          </a:r>
        </a:p>
      </dgm:t>
    </dgm:pt>
    <dgm:pt modelId="{2304F1F3-3F64-4BC4-813A-2169EC4D72E1}" type="parTrans" cxnId="{FE0633A0-61AE-493A-9B6E-566293E61463}">
      <dgm:prSet/>
      <dgm:spPr/>
      <dgm:t>
        <a:bodyPr/>
        <a:lstStyle/>
        <a:p>
          <a:endParaRPr lang="en-GB"/>
        </a:p>
      </dgm:t>
    </dgm:pt>
    <dgm:pt modelId="{E23F1857-E047-46A0-AB01-1363FC610F13}" type="sibTrans" cxnId="{FE0633A0-61AE-493A-9B6E-566293E61463}">
      <dgm:prSet/>
      <dgm:spPr/>
      <dgm:t>
        <a:bodyPr/>
        <a:lstStyle/>
        <a:p>
          <a:endParaRPr lang="en-GB"/>
        </a:p>
      </dgm:t>
    </dgm:pt>
    <dgm:pt modelId="{1200EE9C-15C8-4C8A-8646-1B8A4A996914}">
      <dgm:prSet phldrT="[Text]"/>
      <dgm:spPr/>
      <dgm:t>
        <a:bodyPr/>
        <a:lstStyle/>
        <a:p>
          <a:r>
            <a:rPr lang="en-GB" dirty="0"/>
            <a:t>83 playbooks</a:t>
          </a:r>
        </a:p>
      </dgm:t>
    </dgm:pt>
    <dgm:pt modelId="{F00B0448-2D4B-46AC-9369-6E4FB814C1B4}" type="parTrans" cxnId="{C4096EAD-5EB7-46C9-B9CE-53DA91F19583}">
      <dgm:prSet/>
      <dgm:spPr/>
      <dgm:t>
        <a:bodyPr/>
        <a:lstStyle/>
        <a:p>
          <a:endParaRPr lang="en-GB"/>
        </a:p>
      </dgm:t>
    </dgm:pt>
    <dgm:pt modelId="{8231286F-3F09-4280-BD97-22A13D95F509}" type="sibTrans" cxnId="{C4096EAD-5EB7-46C9-B9CE-53DA91F19583}">
      <dgm:prSet/>
      <dgm:spPr/>
      <dgm:t>
        <a:bodyPr/>
        <a:lstStyle/>
        <a:p>
          <a:endParaRPr lang="en-GB"/>
        </a:p>
      </dgm:t>
    </dgm:pt>
    <dgm:pt modelId="{118BAEC8-49CD-4310-91A5-5FC7DBB77266}">
      <dgm:prSet phldrT="[Text]"/>
      <dgm:spPr/>
      <dgm:t>
        <a:bodyPr/>
        <a:lstStyle/>
        <a:p>
          <a:r>
            <a:rPr lang="en-GB" dirty="0"/>
            <a:t>Encoded as STIX 2.0 and ATT&amp;CK</a:t>
          </a:r>
        </a:p>
      </dgm:t>
    </dgm:pt>
    <dgm:pt modelId="{3629F9CB-1284-41A4-BA28-C064CBC59331}" type="parTrans" cxnId="{F2B7B459-950D-43A2-B9A6-CF2ECBE800FB}">
      <dgm:prSet/>
      <dgm:spPr/>
      <dgm:t>
        <a:bodyPr/>
        <a:lstStyle/>
        <a:p>
          <a:endParaRPr lang="en-GB"/>
        </a:p>
      </dgm:t>
    </dgm:pt>
    <dgm:pt modelId="{BBC968E6-B115-4728-ABD9-A055D2579D05}" type="sibTrans" cxnId="{F2B7B459-950D-43A2-B9A6-CF2ECBE800FB}">
      <dgm:prSet/>
      <dgm:spPr/>
      <dgm:t>
        <a:bodyPr/>
        <a:lstStyle/>
        <a:p>
          <a:endParaRPr lang="en-GB"/>
        </a:p>
      </dgm:t>
    </dgm:pt>
    <dgm:pt modelId="{109680B2-882A-49B8-9998-1110A36B2B76}">
      <dgm:prSet phldrT="[Text]"/>
      <dgm:spPr/>
      <dgm:t>
        <a:bodyPr/>
        <a:lstStyle/>
        <a:p>
          <a:r>
            <a:rPr lang="en-GB" dirty="0"/>
            <a:t>CISA Advisories</a:t>
          </a:r>
        </a:p>
      </dgm:t>
    </dgm:pt>
    <dgm:pt modelId="{0E211D75-095C-4532-ADFD-D2F15BC58FEF}" type="parTrans" cxnId="{F8A12C59-BC7C-421C-9AEF-6AD09B48CAD3}">
      <dgm:prSet/>
      <dgm:spPr/>
      <dgm:t>
        <a:bodyPr/>
        <a:lstStyle/>
        <a:p>
          <a:endParaRPr lang="en-GB"/>
        </a:p>
      </dgm:t>
    </dgm:pt>
    <dgm:pt modelId="{2306D46B-47DA-4A04-9451-C10820989438}" type="sibTrans" cxnId="{F8A12C59-BC7C-421C-9AEF-6AD09B48CAD3}">
      <dgm:prSet/>
      <dgm:spPr/>
      <dgm:t>
        <a:bodyPr/>
        <a:lstStyle/>
        <a:p>
          <a:endParaRPr lang="en-GB"/>
        </a:p>
      </dgm:t>
    </dgm:pt>
    <dgm:pt modelId="{1841A753-BF5E-46D0-B92F-B69D824126CD}">
      <dgm:prSet phldrT="[Text]"/>
      <dgm:spPr/>
      <dgm:t>
        <a:bodyPr/>
        <a:lstStyle/>
        <a:p>
          <a:r>
            <a:rPr lang="en-GB" dirty="0"/>
            <a:t>128 reports</a:t>
          </a:r>
        </a:p>
      </dgm:t>
    </dgm:pt>
    <dgm:pt modelId="{3A8A3AC7-CD19-4FD9-A610-FE6976104B8E}" type="parTrans" cxnId="{72CC6788-4F44-491B-88D2-99866EC279EE}">
      <dgm:prSet/>
      <dgm:spPr/>
      <dgm:t>
        <a:bodyPr/>
        <a:lstStyle/>
        <a:p>
          <a:endParaRPr lang="en-GB"/>
        </a:p>
      </dgm:t>
    </dgm:pt>
    <dgm:pt modelId="{BA0C9855-03CC-45B4-AE83-3056D4232B4E}" type="sibTrans" cxnId="{72CC6788-4F44-491B-88D2-99866EC279EE}">
      <dgm:prSet/>
      <dgm:spPr/>
      <dgm:t>
        <a:bodyPr/>
        <a:lstStyle/>
        <a:p>
          <a:endParaRPr lang="en-GB"/>
        </a:p>
      </dgm:t>
    </dgm:pt>
    <dgm:pt modelId="{C89EB140-9BF4-45D9-B809-128522804A7D}">
      <dgm:prSet phldrT="[Text]" phldr="1"/>
      <dgm:spPr/>
      <dgm:t>
        <a:bodyPr/>
        <a:lstStyle/>
        <a:p>
          <a:endParaRPr lang="en-GB"/>
        </a:p>
      </dgm:t>
    </dgm:pt>
    <dgm:pt modelId="{BE81D956-D8BD-4A7F-90B4-CB24714AA4E8}" type="parTrans" cxnId="{F82FFB01-D790-4CBF-847F-8BA9AA2E5F92}">
      <dgm:prSet/>
      <dgm:spPr/>
      <dgm:t>
        <a:bodyPr/>
        <a:lstStyle/>
        <a:p>
          <a:endParaRPr lang="en-GB"/>
        </a:p>
      </dgm:t>
    </dgm:pt>
    <dgm:pt modelId="{C33ACA8D-D851-47E7-A171-F089BA87B24E}" type="sibTrans" cxnId="{F82FFB01-D790-4CBF-847F-8BA9AA2E5F92}">
      <dgm:prSet/>
      <dgm:spPr/>
      <dgm:t>
        <a:bodyPr/>
        <a:lstStyle/>
        <a:p>
          <a:endParaRPr lang="en-GB"/>
        </a:p>
      </dgm:t>
    </dgm:pt>
    <dgm:pt modelId="{2904EB15-632D-446F-9430-6037ED9A6F04}">
      <dgm:prSet phldrT="[Text]"/>
      <dgm:spPr/>
      <dgm:t>
        <a:bodyPr/>
        <a:lstStyle/>
        <a:p>
          <a:r>
            <a:rPr lang="en-GB" dirty="0"/>
            <a:t>625 categories</a:t>
          </a:r>
        </a:p>
      </dgm:t>
    </dgm:pt>
    <dgm:pt modelId="{1CF7A646-1AA8-4691-B7D5-4A8E3282F9C3}" type="parTrans" cxnId="{171CC21A-B006-46F6-8D7D-60C55C24799F}">
      <dgm:prSet/>
      <dgm:spPr/>
      <dgm:t>
        <a:bodyPr/>
        <a:lstStyle/>
        <a:p>
          <a:endParaRPr lang="en-GB"/>
        </a:p>
      </dgm:t>
    </dgm:pt>
    <dgm:pt modelId="{29CA1A83-1134-4BAA-8BE9-D68C36091FF9}" type="sibTrans" cxnId="{171CC21A-B006-46F6-8D7D-60C55C24799F}">
      <dgm:prSet/>
      <dgm:spPr/>
      <dgm:t>
        <a:bodyPr/>
        <a:lstStyle/>
        <a:p>
          <a:endParaRPr lang="en-GB"/>
        </a:p>
      </dgm:t>
    </dgm:pt>
    <dgm:pt modelId="{71E99DD1-2B3A-42F7-9430-BFC29AAC53CD}">
      <dgm:prSet phldrT="[Text]"/>
      <dgm:spPr/>
      <dgm:t>
        <a:bodyPr/>
        <a:lstStyle/>
        <a:p>
          <a:r>
            <a:rPr lang="en-GB" dirty="0"/>
            <a:t>201 parent techniques</a:t>
          </a:r>
        </a:p>
      </dgm:t>
    </dgm:pt>
    <dgm:pt modelId="{A2BE03D1-F948-4553-B815-7594630F35B2}" type="parTrans" cxnId="{67E7DED4-2910-4962-BFFB-E0E1A4307BC4}">
      <dgm:prSet/>
      <dgm:spPr/>
      <dgm:t>
        <a:bodyPr/>
        <a:lstStyle/>
        <a:p>
          <a:endParaRPr lang="en-GB"/>
        </a:p>
      </dgm:t>
    </dgm:pt>
    <dgm:pt modelId="{0FF2C64F-A067-428B-A4B4-0CC87A593456}" type="sibTrans" cxnId="{67E7DED4-2910-4962-BFFB-E0E1A4307BC4}">
      <dgm:prSet/>
      <dgm:spPr/>
      <dgm:t>
        <a:bodyPr/>
        <a:lstStyle/>
        <a:p>
          <a:endParaRPr lang="en-GB"/>
        </a:p>
      </dgm:t>
    </dgm:pt>
    <dgm:pt modelId="{3DCFAA36-23AD-4889-88F6-816195C45582}">
      <dgm:prSet phldrT="[Text]"/>
      <dgm:spPr/>
      <dgm:t>
        <a:bodyPr/>
        <a:lstStyle/>
        <a:p>
          <a:r>
            <a:rPr lang="en-GB" dirty="0"/>
            <a:t>424 sub-techniques</a:t>
          </a:r>
        </a:p>
      </dgm:t>
    </dgm:pt>
    <dgm:pt modelId="{F342AD70-0CC2-469C-953A-6D1340AF04C4}" type="parTrans" cxnId="{FCFF1DC0-2E07-4D8E-9372-127D27062443}">
      <dgm:prSet/>
      <dgm:spPr/>
      <dgm:t>
        <a:bodyPr/>
        <a:lstStyle/>
        <a:p>
          <a:endParaRPr lang="en-GB"/>
        </a:p>
      </dgm:t>
    </dgm:pt>
    <dgm:pt modelId="{254A3CDB-1793-4D13-80CF-901E2EB0D125}" type="sibTrans" cxnId="{FCFF1DC0-2E07-4D8E-9372-127D27062443}">
      <dgm:prSet/>
      <dgm:spPr/>
      <dgm:t>
        <a:bodyPr/>
        <a:lstStyle/>
        <a:p>
          <a:endParaRPr lang="en-GB"/>
        </a:p>
      </dgm:t>
    </dgm:pt>
    <dgm:pt modelId="{7A3D78F1-0E0A-4A66-9E40-CF8F6CE579E4}">
      <dgm:prSet phldrT="[Text]"/>
      <dgm:spPr/>
      <dgm:t>
        <a:bodyPr/>
        <a:lstStyle/>
        <a:p>
          <a:r>
            <a:rPr lang="en-GB" dirty="0"/>
            <a:t>A playbook: one intrusion set, one or more campaigns, zero or more indicators, one or more attack patterns</a:t>
          </a:r>
        </a:p>
      </dgm:t>
    </dgm:pt>
    <dgm:pt modelId="{4AFDFD77-2029-4215-B211-36C19200F75C}" type="parTrans" cxnId="{3DD3C87B-42BD-4D77-97EB-76E2FD7D3A5B}">
      <dgm:prSet/>
      <dgm:spPr/>
      <dgm:t>
        <a:bodyPr/>
        <a:lstStyle/>
        <a:p>
          <a:endParaRPr lang="en-GB"/>
        </a:p>
      </dgm:t>
    </dgm:pt>
    <dgm:pt modelId="{0369B806-F95B-437A-A4D8-B1B34DC0D18C}" type="sibTrans" cxnId="{3DD3C87B-42BD-4D77-97EB-76E2FD7D3A5B}">
      <dgm:prSet/>
      <dgm:spPr/>
      <dgm:t>
        <a:bodyPr/>
        <a:lstStyle/>
        <a:p>
          <a:endParaRPr lang="en-GB"/>
        </a:p>
      </dgm:t>
    </dgm:pt>
    <dgm:pt modelId="{B477E29E-823C-471E-B644-5723B49BAECE}">
      <dgm:prSet phldrT="[Text]"/>
      <dgm:spPr/>
      <dgm:t>
        <a:bodyPr/>
        <a:lstStyle/>
        <a:p>
          <a:r>
            <a:rPr lang="en-GB" dirty="0"/>
            <a:t>Average: 2 release per year</a:t>
          </a:r>
        </a:p>
      </dgm:t>
    </dgm:pt>
    <dgm:pt modelId="{C281BA24-99EB-4FBB-89ED-0E3442B394DF}" type="parTrans" cxnId="{287BDCB8-2920-423F-B7F5-E96FBD1696E7}">
      <dgm:prSet/>
      <dgm:spPr/>
      <dgm:t>
        <a:bodyPr/>
        <a:lstStyle/>
        <a:p>
          <a:endParaRPr lang="en-GB"/>
        </a:p>
      </dgm:t>
    </dgm:pt>
    <dgm:pt modelId="{6E0F36F0-0B89-4E87-8D2C-EFA17877C754}" type="sibTrans" cxnId="{287BDCB8-2920-423F-B7F5-E96FBD1696E7}">
      <dgm:prSet/>
      <dgm:spPr/>
      <dgm:t>
        <a:bodyPr/>
        <a:lstStyle/>
        <a:p>
          <a:endParaRPr lang="en-GB"/>
        </a:p>
      </dgm:t>
    </dgm:pt>
    <dgm:pt modelId="{AFA1D808-AAAB-4B2E-8F9B-6E04C15E1E17}">
      <dgm:prSet phldrT="[Text]"/>
      <dgm:spPr/>
      <dgm:t>
        <a:bodyPr/>
        <a:lstStyle/>
        <a:p>
          <a:r>
            <a:rPr lang="en-GB" dirty="0"/>
            <a:t>BOSCH Open </a:t>
          </a:r>
        </a:p>
      </dgm:t>
    </dgm:pt>
    <dgm:pt modelId="{EDC26DA5-E934-4B87-8923-2A171FC4B3A3}" type="parTrans" cxnId="{60D88B56-4692-4FD5-8F28-64BBE6093657}">
      <dgm:prSet/>
      <dgm:spPr/>
    </dgm:pt>
    <dgm:pt modelId="{08FCB657-B486-4574-BFD2-8169C6CA86E8}" type="sibTrans" cxnId="{60D88B56-4692-4FD5-8F28-64BBE6093657}">
      <dgm:prSet/>
      <dgm:spPr/>
    </dgm:pt>
    <dgm:pt modelId="{53D3C5F0-0EC7-42A0-9B80-6FE70373ECAD}">
      <dgm:prSet phldrT="[Text]"/>
      <dgm:spPr/>
      <dgm:t>
        <a:bodyPr/>
        <a:lstStyle/>
        <a:p>
          <a:r>
            <a:rPr lang="en-GB" dirty="0"/>
            <a:t>A curated dataset….</a:t>
          </a:r>
        </a:p>
      </dgm:t>
    </dgm:pt>
    <dgm:pt modelId="{740B5488-8C65-49D5-AF2A-27F2B82BB12B}" type="parTrans" cxnId="{B0FD4AC1-26F4-4B63-B6EB-162638887247}">
      <dgm:prSet/>
      <dgm:spPr/>
    </dgm:pt>
    <dgm:pt modelId="{FF2E3BAA-A920-47E3-AEFD-B1561E51C434}" type="sibTrans" cxnId="{B0FD4AC1-26F4-4B63-B6EB-162638887247}">
      <dgm:prSet/>
      <dgm:spPr/>
    </dgm:pt>
    <dgm:pt modelId="{A6078533-E156-472C-AE57-65B36A46DC1D}">
      <dgm:prSet phldrT="[Text]"/>
      <dgm:spPr/>
      <dgm:t>
        <a:bodyPr/>
        <a:lstStyle/>
        <a:p>
          <a:r>
            <a:rPr lang="en-GB" dirty="0"/>
            <a:t>11 are in JSON STIX format</a:t>
          </a:r>
        </a:p>
      </dgm:t>
    </dgm:pt>
    <dgm:pt modelId="{29587015-A02A-4AAB-BC64-0C87FF623182}" type="parTrans" cxnId="{3B240A3F-5861-40F1-945A-AE366D9FB1F6}">
      <dgm:prSet/>
      <dgm:spPr/>
    </dgm:pt>
    <dgm:pt modelId="{A0AA4530-2FDF-49CF-97F1-3654F21DB67E}" type="sibTrans" cxnId="{3B240A3F-5861-40F1-945A-AE366D9FB1F6}">
      <dgm:prSet/>
      <dgm:spPr/>
    </dgm:pt>
    <dgm:pt modelId="{60437912-1C01-4884-9288-41E793327B7D}">
      <dgm:prSet phldrT="[Text]"/>
      <dgm:spPr/>
      <dgm:t>
        <a:bodyPr/>
        <a:lstStyle/>
        <a:p>
          <a:r>
            <a:rPr lang="en-GB" dirty="0"/>
            <a:t>111 are in old XML STIX 1.0 format</a:t>
          </a:r>
        </a:p>
      </dgm:t>
    </dgm:pt>
    <dgm:pt modelId="{35BBCF0F-4E3B-4AAD-8D12-6B59FAA8B92D}" type="parTrans" cxnId="{A1C80FCE-D5D0-4C8D-9403-C4DA7506844C}">
      <dgm:prSet/>
      <dgm:spPr/>
    </dgm:pt>
    <dgm:pt modelId="{ED87D0AD-DDD8-4B7B-A2E5-E4D2DFCDAFCA}" type="sibTrans" cxnId="{A1C80FCE-D5D0-4C8D-9403-C4DA7506844C}">
      <dgm:prSet/>
      <dgm:spPr/>
    </dgm:pt>
    <dgm:pt modelId="{32EC16D4-9109-43F0-96ED-FDDDCCAED02F}">
      <dgm:prSet phldrT="[Text]"/>
      <dgm:spPr/>
      <dgm:t>
        <a:bodyPr/>
        <a:lstStyle/>
        <a:p>
          <a:r>
            <a:rPr lang="en-GB" dirty="0"/>
            <a:t>Contains a PDF</a:t>
          </a:r>
        </a:p>
      </dgm:t>
    </dgm:pt>
    <dgm:pt modelId="{6487118E-6A18-4B69-B941-DEEBA539E41C}" type="parTrans" cxnId="{730A3480-86F1-4B42-ACDA-7274ACA9950A}">
      <dgm:prSet/>
      <dgm:spPr/>
    </dgm:pt>
    <dgm:pt modelId="{F172712E-897B-4218-A7B2-57FAEA0B6D09}" type="sibTrans" cxnId="{730A3480-86F1-4B42-ACDA-7274ACA9950A}">
      <dgm:prSet/>
      <dgm:spPr/>
    </dgm:pt>
    <dgm:pt modelId="{4B4E47FA-19C0-4125-8CEF-4C234545A068}">
      <dgm:prSet phldrT="[Text]"/>
      <dgm:spPr/>
      <dgm:t>
        <a:bodyPr/>
        <a:lstStyle/>
        <a:p>
          <a:r>
            <a:rPr lang="en-GB" dirty="0"/>
            <a:t>IOC as XML and JSON</a:t>
          </a:r>
        </a:p>
      </dgm:t>
    </dgm:pt>
    <dgm:pt modelId="{8AF6F332-4AB9-4A69-AAD5-7B4F7E6D4274}" type="parTrans" cxnId="{A0AA871F-D5B0-4A7E-963A-7CE1AEA20E9C}">
      <dgm:prSet/>
      <dgm:spPr/>
    </dgm:pt>
    <dgm:pt modelId="{C917EB5E-7B5C-46F7-AFCD-F5BFCBEE7F46}" type="sibTrans" cxnId="{A0AA871F-D5B0-4A7E-963A-7CE1AEA20E9C}">
      <dgm:prSet/>
      <dgm:spPr/>
    </dgm:pt>
    <dgm:pt modelId="{8F9E8658-74AE-4B29-A7DD-909E8E75AA3A}">
      <dgm:prSet phldrT="[Text]"/>
      <dgm:spPr/>
      <dgm:t>
        <a:bodyPr/>
        <a:lstStyle/>
        <a:p>
          <a:r>
            <a:rPr lang="en-GB" dirty="0"/>
            <a:t>Also refers to ATT&amp;CK framework with v14 as the latest</a:t>
          </a:r>
        </a:p>
      </dgm:t>
    </dgm:pt>
    <dgm:pt modelId="{3E1CCB28-D17E-4FB0-91D9-D46E548AC382}" type="parTrans" cxnId="{A2F65E15-C5E5-4657-B6AC-DEB7EDC160BB}">
      <dgm:prSet/>
      <dgm:spPr/>
    </dgm:pt>
    <dgm:pt modelId="{3C85EC37-59EF-4145-9776-9FD178B97365}" type="sibTrans" cxnId="{A2F65E15-C5E5-4657-B6AC-DEB7EDC160BB}">
      <dgm:prSet/>
      <dgm:spPr/>
    </dgm:pt>
    <dgm:pt modelId="{FD6550EC-B3D6-4AA9-9012-C82C6EEDFEE2}" type="pres">
      <dgm:prSet presAssocID="{4278FB7A-16DE-46C6-9107-65A572D4C900}" presName="Name0" presStyleCnt="0">
        <dgm:presLayoutVars>
          <dgm:dir/>
          <dgm:animLvl val="lvl"/>
          <dgm:resizeHandles val="exact"/>
        </dgm:presLayoutVars>
      </dgm:prSet>
      <dgm:spPr/>
    </dgm:pt>
    <dgm:pt modelId="{DE7BCDE6-1523-4D9E-9CED-09703167C38B}" type="pres">
      <dgm:prSet presAssocID="{191D380D-ECDF-4423-825E-250A9DFB52C6}" presName="composite" presStyleCnt="0"/>
      <dgm:spPr/>
    </dgm:pt>
    <dgm:pt modelId="{20C93207-58D0-494D-8C78-97506519C37C}" type="pres">
      <dgm:prSet presAssocID="{191D380D-ECDF-4423-825E-250A9DFB52C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62AFB93-27C4-4D49-9AE4-D2DBED3E3237}" type="pres">
      <dgm:prSet presAssocID="{191D380D-ECDF-4423-825E-250A9DFB52C6}" presName="desTx" presStyleLbl="alignAccFollowNode1" presStyleIdx="0" presStyleCnt="4">
        <dgm:presLayoutVars>
          <dgm:bulletEnabled val="1"/>
        </dgm:presLayoutVars>
      </dgm:prSet>
      <dgm:spPr/>
    </dgm:pt>
    <dgm:pt modelId="{1E1A3FCB-143D-4D48-935B-CCB94BBBC407}" type="pres">
      <dgm:prSet presAssocID="{6B2DE8DF-D8D8-4AFB-BB91-F911A2054BCA}" presName="space" presStyleCnt="0"/>
      <dgm:spPr/>
    </dgm:pt>
    <dgm:pt modelId="{2D595A08-BE4C-487B-8332-BA7601917626}" type="pres">
      <dgm:prSet presAssocID="{0D70BC91-DB09-42D7-A48D-44FBAFF94B0E}" presName="composite" presStyleCnt="0"/>
      <dgm:spPr/>
    </dgm:pt>
    <dgm:pt modelId="{6CAF52FE-26D0-4761-91E8-0C58C85C3E6A}" type="pres">
      <dgm:prSet presAssocID="{0D70BC91-DB09-42D7-A48D-44FBAFF94B0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422FD3F-4771-4EA1-8468-601CD43905B1}" type="pres">
      <dgm:prSet presAssocID="{0D70BC91-DB09-42D7-A48D-44FBAFF94B0E}" presName="desTx" presStyleLbl="alignAccFollowNode1" presStyleIdx="1" presStyleCnt="4">
        <dgm:presLayoutVars>
          <dgm:bulletEnabled val="1"/>
        </dgm:presLayoutVars>
      </dgm:prSet>
      <dgm:spPr/>
    </dgm:pt>
    <dgm:pt modelId="{CB62E5F1-5A37-4280-A937-2D8088DB2CEB}" type="pres">
      <dgm:prSet presAssocID="{E23F1857-E047-46A0-AB01-1363FC610F13}" presName="space" presStyleCnt="0"/>
      <dgm:spPr/>
    </dgm:pt>
    <dgm:pt modelId="{A68A91A9-1DD3-4753-89DE-1FA8F47E685E}" type="pres">
      <dgm:prSet presAssocID="{109680B2-882A-49B8-9998-1110A36B2B76}" presName="composite" presStyleCnt="0"/>
      <dgm:spPr/>
    </dgm:pt>
    <dgm:pt modelId="{1EE0C908-BF55-4F38-9F8B-C8169EEFE2BC}" type="pres">
      <dgm:prSet presAssocID="{109680B2-882A-49B8-9998-1110A36B2B7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E49AA09-978F-4D7C-B62E-E0415CBAFB2D}" type="pres">
      <dgm:prSet presAssocID="{109680B2-882A-49B8-9998-1110A36B2B76}" presName="desTx" presStyleLbl="alignAccFollowNode1" presStyleIdx="2" presStyleCnt="4">
        <dgm:presLayoutVars>
          <dgm:bulletEnabled val="1"/>
        </dgm:presLayoutVars>
      </dgm:prSet>
      <dgm:spPr/>
    </dgm:pt>
    <dgm:pt modelId="{74D41A49-B964-468C-A7AB-52BD53FB201D}" type="pres">
      <dgm:prSet presAssocID="{2306D46B-47DA-4A04-9451-C10820989438}" presName="space" presStyleCnt="0"/>
      <dgm:spPr/>
    </dgm:pt>
    <dgm:pt modelId="{472A53BD-D536-4CE2-8307-9952FA0455F7}" type="pres">
      <dgm:prSet presAssocID="{AFA1D808-AAAB-4B2E-8F9B-6E04C15E1E17}" presName="composite" presStyleCnt="0"/>
      <dgm:spPr/>
    </dgm:pt>
    <dgm:pt modelId="{11201443-F719-4D15-9B56-F7A3323B74F0}" type="pres">
      <dgm:prSet presAssocID="{AFA1D808-AAAB-4B2E-8F9B-6E04C15E1E1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BF7B01F-C907-4F14-A878-94F203ABD108}" type="pres">
      <dgm:prSet presAssocID="{AFA1D808-AAAB-4B2E-8F9B-6E04C15E1E17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F82FFB01-D790-4CBF-847F-8BA9AA2E5F92}" srcId="{AFA1D808-AAAB-4B2E-8F9B-6E04C15E1E17}" destId="{C89EB140-9BF4-45D9-B809-128522804A7D}" srcOrd="1" destOrd="0" parTransId="{BE81D956-D8BD-4A7F-90B4-CB24714AA4E8}" sibTransId="{C33ACA8D-D851-47E7-A171-F089BA87B24E}"/>
    <dgm:cxn modelId="{A2F65E15-C5E5-4657-B6AC-DEB7EDC160BB}" srcId="{109680B2-882A-49B8-9998-1110A36B2B76}" destId="{8F9E8658-74AE-4B29-A7DD-909E8E75AA3A}" srcOrd="5" destOrd="0" parTransId="{3E1CCB28-D17E-4FB0-91D9-D46E548AC382}" sibTransId="{3C85EC37-59EF-4145-9776-9FD178B97365}"/>
    <dgm:cxn modelId="{171CC21A-B006-46F6-8D7D-60C55C24799F}" srcId="{191D380D-ECDF-4423-825E-250A9DFB52C6}" destId="{2904EB15-632D-446F-9430-6037ED9A6F04}" srcOrd="2" destOrd="0" parTransId="{1CF7A646-1AA8-4691-B7D5-4A8E3282F9C3}" sibTransId="{29CA1A83-1134-4BAA-8BE9-D68C36091FF9}"/>
    <dgm:cxn modelId="{E6DEB01B-94BA-4D17-8E57-048F0F2B8180}" type="presOf" srcId="{32EC16D4-9109-43F0-96ED-FDDDCCAED02F}" destId="{DE49AA09-978F-4D7C-B62E-E0415CBAFB2D}" srcOrd="0" destOrd="3" presId="urn:microsoft.com/office/officeart/2005/8/layout/hList1"/>
    <dgm:cxn modelId="{A0AA871F-D5B0-4A7E-963A-7CE1AEA20E9C}" srcId="{109680B2-882A-49B8-9998-1110A36B2B76}" destId="{4B4E47FA-19C0-4125-8CEF-4C234545A068}" srcOrd="4" destOrd="0" parTransId="{8AF6F332-4AB9-4A69-AAD5-7B4F7E6D4274}" sibTransId="{C917EB5E-7B5C-46F7-AFCD-F5BFCBEE7F46}"/>
    <dgm:cxn modelId="{2BAB9D29-BDB0-43C3-B6B8-BAFCB165C9DF}" type="presOf" srcId="{C89EB140-9BF4-45D9-B809-128522804A7D}" destId="{3BF7B01F-C907-4F14-A878-94F203ABD108}" srcOrd="0" destOrd="1" presId="urn:microsoft.com/office/officeart/2005/8/layout/hList1"/>
    <dgm:cxn modelId="{869BEA2B-C89F-4325-B93E-30ED5540976B}" type="presOf" srcId="{A6078533-E156-472C-AE57-65B36A46DC1D}" destId="{DE49AA09-978F-4D7C-B62E-E0415CBAFB2D}" srcOrd="0" destOrd="1" presId="urn:microsoft.com/office/officeart/2005/8/layout/hList1"/>
    <dgm:cxn modelId="{9612482E-3B59-48C1-9CEA-94BF27950C38}" type="presOf" srcId="{53D3C5F0-0EC7-42A0-9B80-6FE70373ECAD}" destId="{3BF7B01F-C907-4F14-A878-94F203ABD108}" srcOrd="0" destOrd="0" presId="urn:microsoft.com/office/officeart/2005/8/layout/hList1"/>
    <dgm:cxn modelId="{B046BD2F-D9E7-4D93-8969-C7C256ED8C2C}" srcId="{191D380D-ECDF-4423-825E-250A9DFB52C6}" destId="{B6716479-C49D-4DAF-8E55-DE7F7854C95D}" srcOrd="1" destOrd="0" parTransId="{6E154501-1F38-43A3-B199-BD2532664A38}" sibTransId="{A4F09910-4F18-4003-B64D-2F9624B18CEB}"/>
    <dgm:cxn modelId="{3B240A3F-5861-40F1-945A-AE366D9FB1F6}" srcId="{109680B2-882A-49B8-9998-1110A36B2B76}" destId="{A6078533-E156-472C-AE57-65B36A46DC1D}" srcOrd="1" destOrd="0" parTransId="{29587015-A02A-4AAB-BC64-0C87FF623182}" sibTransId="{A0AA4530-2FDF-49CF-97F1-3654F21DB67E}"/>
    <dgm:cxn modelId="{6DC2C340-E203-43D8-9855-9CFABE461DF6}" type="presOf" srcId="{4B4E47FA-19C0-4125-8CEF-4C234545A068}" destId="{DE49AA09-978F-4D7C-B62E-E0415CBAFB2D}" srcOrd="0" destOrd="4" presId="urn:microsoft.com/office/officeart/2005/8/layout/hList1"/>
    <dgm:cxn modelId="{6BA9735C-9E9A-4F8B-86D5-86A708144F7F}" type="presOf" srcId="{71E99DD1-2B3A-42F7-9430-BFC29AAC53CD}" destId="{062AFB93-27C4-4D49-9AE4-D2DBED3E3237}" srcOrd="0" destOrd="3" presId="urn:microsoft.com/office/officeart/2005/8/layout/hList1"/>
    <dgm:cxn modelId="{A0EF2961-4794-49E3-86F4-CAE9CFBEA933}" type="presOf" srcId="{3DCFAA36-23AD-4889-88F6-816195C45582}" destId="{062AFB93-27C4-4D49-9AE4-D2DBED3E3237}" srcOrd="0" destOrd="4" presId="urn:microsoft.com/office/officeart/2005/8/layout/hList1"/>
    <dgm:cxn modelId="{93360E63-32A6-42B2-B79A-B846700E7CC7}" type="presOf" srcId="{B477E29E-823C-471E-B644-5723B49BAECE}" destId="{062AFB93-27C4-4D49-9AE4-D2DBED3E3237}" srcOrd="0" destOrd="5" presId="urn:microsoft.com/office/officeart/2005/8/layout/hList1"/>
    <dgm:cxn modelId="{D333A644-6865-48C2-AA7D-2E04DE4E3F4B}" type="presOf" srcId="{AFA1D808-AAAB-4B2E-8F9B-6E04C15E1E17}" destId="{11201443-F719-4D15-9B56-F7A3323B74F0}" srcOrd="0" destOrd="0" presId="urn:microsoft.com/office/officeart/2005/8/layout/hList1"/>
    <dgm:cxn modelId="{02FBDD45-DDC5-4161-936F-B604F9D6B97A}" type="presOf" srcId="{8F9E8658-74AE-4B29-A7DD-909E8E75AA3A}" destId="{DE49AA09-978F-4D7C-B62E-E0415CBAFB2D}" srcOrd="0" destOrd="5" presId="urn:microsoft.com/office/officeart/2005/8/layout/hList1"/>
    <dgm:cxn modelId="{28D8046E-71AB-4700-B551-DF084FCBA102}" type="presOf" srcId="{60437912-1C01-4884-9288-41E793327B7D}" destId="{DE49AA09-978F-4D7C-B62E-E0415CBAFB2D}" srcOrd="0" destOrd="2" presId="urn:microsoft.com/office/officeart/2005/8/layout/hList1"/>
    <dgm:cxn modelId="{9A414454-5D69-4991-8D6D-547F96D55BF3}" type="presOf" srcId="{1841A753-BF5E-46D0-B92F-B69D824126CD}" destId="{DE49AA09-978F-4D7C-B62E-E0415CBAFB2D}" srcOrd="0" destOrd="0" presId="urn:microsoft.com/office/officeart/2005/8/layout/hList1"/>
    <dgm:cxn modelId="{C1387B74-176B-4C64-BBC2-65BE15797E18}" type="presOf" srcId="{0D70BC91-DB09-42D7-A48D-44FBAFF94B0E}" destId="{6CAF52FE-26D0-4761-91E8-0C58C85C3E6A}" srcOrd="0" destOrd="0" presId="urn:microsoft.com/office/officeart/2005/8/layout/hList1"/>
    <dgm:cxn modelId="{F1469574-B0A8-4911-9CF3-988AE9E8272E}" type="presOf" srcId="{7A3D78F1-0E0A-4A66-9E40-CF8F6CE579E4}" destId="{C422FD3F-4771-4EA1-8468-601CD43905B1}" srcOrd="0" destOrd="1" presId="urn:microsoft.com/office/officeart/2005/8/layout/hList1"/>
    <dgm:cxn modelId="{60D88B56-4692-4FD5-8F28-64BBE6093657}" srcId="{4278FB7A-16DE-46C6-9107-65A572D4C900}" destId="{AFA1D808-AAAB-4B2E-8F9B-6E04C15E1E17}" srcOrd="3" destOrd="0" parTransId="{EDC26DA5-E934-4B87-8923-2A171FC4B3A3}" sibTransId="{08FCB657-B486-4574-BFD2-8169C6CA86E8}"/>
    <dgm:cxn modelId="{F8A12C59-BC7C-421C-9AEF-6AD09B48CAD3}" srcId="{4278FB7A-16DE-46C6-9107-65A572D4C900}" destId="{109680B2-882A-49B8-9998-1110A36B2B76}" srcOrd="2" destOrd="0" parTransId="{0E211D75-095C-4532-ADFD-D2F15BC58FEF}" sibTransId="{2306D46B-47DA-4A04-9451-C10820989438}"/>
    <dgm:cxn modelId="{AC77A479-5C86-47CD-8153-37116945E973}" type="presOf" srcId="{C26A955B-940D-4A39-A70F-7BD7977796A8}" destId="{062AFB93-27C4-4D49-9AE4-D2DBED3E3237}" srcOrd="0" destOrd="0" presId="urn:microsoft.com/office/officeart/2005/8/layout/hList1"/>
    <dgm:cxn modelId="{F2B7B459-950D-43A2-B9A6-CF2ECBE800FB}" srcId="{0D70BC91-DB09-42D7-A48D-44FBAFF94B0E}" destId="{118BAEC8-49CD-4310-91A5-5FC7DBB77266}" srcOrd="2" destOrd="0" parTransId="{3629F9CB-1284-41A4-BA28-C064CBC59331}" sibTransId="{BBC968E6-B115-4728-ABD9-A055D2579D05}"/>
    <dgm:cxn modelId="{3DD3C87B-42BD-4D77-97EB-76E2FD7D3A5B}" srcId="{0D70BC91-DB09-42D7-A48D-44FBAFF94B0E}" destId="{7A3D78F1-0E0A-4A66-9E40-CF8F6CE579E4}" srcOrd="1" destOrd="0" parTransId="{4AFDFD77-2029-4215-B211-36C19200F75C}" sibTransId="{0369B806-F95B-437A-A4D8-B1B34DC0D18C}"/>
    <dgm:cxn modelId="{07CA777F-2722-41E4-BC5B-74A29F2B48F9}" type="presOf" srcId="{109680B2-882A-49B8-9998-1110A36B2B76}" destId="{1EE0C908-BF55-4F38-9F8B-C8169EEFE2BC}" srcOrd="0" destOrd="0" presId="urn:microsoft.com/office/officeart/2005/8/layout/hList1"/>
    <dgm:cxn modelId="{730A3480-86F1-4B42-ACDA-7274ACA9950A}" srcId="{109680B2-882A-49B8-9998-1110A36B2B76}" destId="{32EC16D4-9109-43F0-96ED-FDDDCCAED02F}" srcOrd="3" destOrd="0" parTransId="{6487118E-6A18-4B69-B941-DEEBA539E41C}" sibTransId="{F172712E-897B-4218-A7B2-57FAEA0B6D09}"/>
    <dgm:cxn modelId="{72CC6788-4F44-491B-88D2-99866EC279EE}" srcId="{109680B2-882A-49B8-9998-1110A36B2B76}" destId="{1841A753-BF5E-46D0-B92F-B69D824126CD}" srcOrd="0" destOrd="0" parTransId="{3A8A3AC7-CD19-4FD9-A610-FE6976104B8E}" sibTransId="{BA0C9855-03CC-45B4-AE83-3056D4232B4E}"/>
    <dgm:cxn modelId="{2F722E91-8E32-4C1D-9F29-F10891B16683}" type="presOf" srcId="{191D380D-ECDF-4423-825E-250A9DFB52C6}" destId="{20C93207-58D0-494D-8C78-97506519C37C}" srcOrd="0" destOrd="0" presId="urn:microsoft.com/office/officeart/2005/8/layout/hList1"/>
    <dgm:cxn modelId="{B53FAA92-F997-4256-9A44-9B0A5BF7C06A}" srcId="{191D380D-ECDF-4423-825E-250A9DFB52C6}" destId="{C26A955B-940D-4A39-A70F-7BD7977796A8}" srcOrd="0" destOrd="0" parTransId="{3BA4445C-6532-4203-A533-C896E16E3F4F}" sibTransId="{218D4B3C-02D5-4826-A775-F055A5731B92}"/>
    <dgm:cxn modelId="{0FBED496-B82C-4F63-9242-1EE967FCE412}" type="presOf" srcId="{118BAEC8-49CD-4310-91A5-5FC7DBB77266}" destId="{C422FD3F-4771-4EA1-8468-601CD43905B1}" srcOrd="0" destOrd="2" presId="urn:microsoft.com/office/officeart/2005/8/layout/hList1"/>
    <dgm:cxn modelId="{FE0633A0-61AE-493A-9B6E-566293E61463}" srcId="{4278FB7A-16DE-46C6-9107-65A572D4C900}" destId="{0D70BC91-DB09-42D7-A48D-44FBAFF94B0E}" srcOrd="1" destOrd="0" parTransId="{2304F1F3-3F64-4BC4-813A-2169EC4D72E1}" sibTransId="{E23F1857-E047-46A0-AB01-1363FC610F13}"/>
    <dgm:cxn modelId="{7E25CDA2-4CB9-4EF0-AD04-7F1B509A395F}" type="presOf" srcId="{2904EB15-632D-446F-9430-6037ED9A6F04}" destId="{062AFB93-27C4-4D49-9AE4-D2DBED3E3237}" srcOrd="0" destOrd="2" presId="urn:microsoft.com/office/officeart/2005/8/layout/hList1"/>
    <dgm:cxn modelId="{497675AC-6787-4C34-A344-C69150CC62C7}" srcId="{4278FB7A-16DE-46C6-9107-65A572D4C900}" destId="{191D380D-ECDF-4423-825E-250A9DFB52C6}" srcOrd="0" destOrd="0" parTransId="{60138619-ED16-4FCE-AD0E-6F7918489CA5}" sibTransId="{6B2DE8DF-D8D8-4AFB-BB91-F911A2054BCA}"/>
    <dgm:cxn modelId="{C4096EAD-5EB7-46C9-B9CE-53DA91F19583}" srcId="{0D70BC91-DB09-42D7-A48D-44FBAFF94B0E}" destId="{1200EE9C-15C8-4C8A-8646-1B8A4A996914}" srcOrd="0" destOrd="0" parTransId="{F00B0448-2D4B-46AC-9369-6E4FB814C1B4}" sibTransId="{8231286F-3F09-4280-BD97-22A13D95F509}"/>
    <dgm:cxn modelId="{287BDCB8-2920-423F-B7F5-E96FBD1696E7}" srcId="{191D380D-ECDF-4423-825E-250A9DFB52C6}" destId="{B477E29E-823C-471E-B644-5723B49BAECE}" srcOrd="5" destOrd="0" parTransId="{C281BA24-99EB-4FBB-89ED-0E3442B394DF}" sibTransId="{6E0F36F0-0B89-4E87-8D2C-EFA17877C754}"/>
    <dgm:cxn modelId="{68A617B9-23EF-4C1F-A8ED-6E43C05816F5}" type="presOf" srcId="{B6716479-C49D-4DAF-8E55-DE7F7854C95D}" destId="{062AFB93-27C4-4D49-9AE4-D2DBED3E3237}" srcOrd="0" destOrd="1" presId="urn:microsoft.com/office/officeart/2005/8/layout/hList1"/>
    <dgm:cxn modelId="{342A18BE-5FC8-43B3-BCFA-C6CD65E2B09E}" type="presOf" srcId="{1200EE9C-15C8-4C8A-8646-1B8A4A996914}" destId="{C422FD3F-4771-4EA1-8468-601CD43905B1}" srcOrd="0" destOrd="0" presId="urn:microsoft.com/office/officeart/2005/8/layout/hList1"/>
    <dgm:cxn modelId="{FCFF1DC0-2E07-4D8E-9372-127D27062443}" srcId="{191D380D-ECDF-4423-825E-250A9DFB52C6}" destId="{3DCFAA36-23AD-4889-88F6-816195C45582}" srcOrd="4" destOrd="0" parTransId="{F342AD70-0CC2-469C-953A-6D1340AF04C4}" sibTransId="{254A3CDB-1793-4D13-80CF-901E2EB0D125}"/>
    <dgm:cxn modelId="{B0FD4AC1-26F4-4B63-B6EB-162638887247}" srcId="{AFA1D808-AAAB-4B2E-8F9B-6E04C15E1E17}" destId="{53D3C5F0-0EC7-42A0-9B80-6FE70373ECAD}" srcOrd="0" destOrd="0" parTransId="{740B5488-8C65-49D5-AF2A-27F2B82BB12B}" sibTransId="{FF2E3BAA-A920-47E3-AEFD-B1561E51C434}"/>
    <dgm:cxn modelId="{E47626C6-E0BB-4FAF-9EC8-E8EE25A19689}" type="presOf" srcId="{4278FB7A-16DE-46C6-9107-65A572D4C900}" destId="{FD6550EC-B3D6-4AA9-9012-C82C6EEDFEE2}" srcOrd="0" destOrd="0" presId="urn:microsoft.com/office/officeart/2005/8/layout/hList1"/>
    <dgm:cxn modelId="{A1C80FCE-D5D0-4C8D-9403-C4DA7506844C}" srcId="{109680B2-882A-49B8-9998-1110A36B2B76}" destId="{60437912-1C01-4884-9288-41E793327B7D}" srcOrd="2" destOrd="0" parTransId="{35BBCF0F-4E3B-4AAD-8D12-6B59FAA8B92D}" sibTransId="{ED87D0AD-DDD8-4B7B-A2E5-E4D2DFCDAFCA}"/>
    <dgm:cxn modelId="{67E7DED4-2910-4962-BFFB-E0E1A4307BC4}" srcId="{191D380D-ECDF-4423-825E-250A9DFB52C6}" destId="{71E99DD1-2B3A-42F7-9430-BFC29AAC53CD}" srcOrd="3" destOrd="0" parTransId="{A2BE03D1-F948-4553-B815-7594630F35B2}" sibTransId="{0FF2C64F-A067-428B-A4B4-0CC87A593456}"/>
    <dgm:cxn modelId="{2EDEEE36-FBFD-4DE4-9FDF-CD2B4D2BBF2C}" type="presParOf" srcId="{FD6550EC-B3D6-4AA9-9012-C82C6EEDFEE2}" destId="{DE7BCDE6-1523-4D9E-9CED-09703167C38B}" srcOrd="0" destOrd="0" presId="urn:microsoft.com/office/officeart/2005/8/layout/hList1"/>
    <dgm:cxn modelId="{8436F060-E2E7-450E-B384-197FCBFD0D06}" type="presParOf" srcId="{DE7BCDE6-1523-4D9E-9CED-09703167C38B}" destId="{20C93207-58D0-494D-8C78-97506519C37C}" srcOrd="0" destOrd="0" presId="urn:microsoft.com/office/officeart/2005/8/layout/hList1"/>
    <dgm:cxn modelId="{F8AD5091-5938-443B-9A2F-0E4E42E4B975}" type="presParOf" srcId="{DE7BCDE6-1523-4D9E-9CED-09703167C38B}" destId="{062AFB93-27C4-4D49-9AE4-D2DBED3E3237}" srcOrd="1" destOrd="0" presId="urn:microsoft.com/office/officeart/2005/8/layout/hList1"/>
    <dgm:cxn modelId="{BFF2F9E4-FA6D-4A27-AC4E-A269593BEA73}" type="presParOf" srcId="{FD6550EC-B3D6-4AA9-9012-C82C6EEDFEE2}" destId="{1E1A3FCB-143D-4D48-935B-CCB94BBBC407}" srcOrd="1" destOrd="0" presId="urn:microsoft.com/office/officeart/2005/8/layout/hList1"/>
    <dgm:cxn modelId="{A79A255C-94D0-492E-96E2-0AEA82A5A265}" type="presParOf" srcId="{FD6550EC-B3D6-4AA9-9012-C82C6EEDFEE2}" destId="{2D595A08-BE4C-487B-8332-BA7601917626}" srcOrd="2" destOrd="0" presId="urn:microsoft.com/office/officeart/2005/8/layout/hList1"/>
    <dgm:cxn modelId="{750EB742-8CA4-4974-BFE8-6588E5723422}" type="presParOf" srcId="{2D595A08-BE4C-487B-8332-BA7601917626}" destId="{6CAF52FE-26D0-4761-91E8-0C58C85C3E6A}" srcOrd="0" destOrd="0" presId="urn:microsoft.com/office/officeart/2005/8/layout/hList1"/>
    <dgm:cxn modelId="{838C1EDD-33BE-4344-9C4F-FB8751C308F2}" type="presParOf" srcId="{2D595A08-BE4C-487B-8332-BA7601917626}" destId="{C422FD3F-4771-4EA1-8468-601CD43905B1}" srcOrd="1" destOrd="0" presId="urn:microsoft.com/office/officeart/2005/8/layout/hList1"/>
    <dgm:cxn modelId="{12B15545-FE59-42F1-8F9F-4B65CC671F41}" type="presParOf" srcId="{FD6550EC-B3D6-4AA9-9012-C82C6EEDFEE2}" destId="{CB62E5F1-5A37-4280-A937-2D8088DB2CEB}" srcOrd="3" destOrd="0" presId="urn:microsoft.com/office/officeart/2005/8/layout/hList1"/>
    <dgm:cxn modelId="{AE8170C5-6216-4E41-BAE0-9D84B0F3FA36}" type="presParOf" srcId="{FD6550EC-B3D6-4AA9-9012-C82C6EEDFEE2}" destId="{A68A91A9-1DD3-4753-89DE-1FA8F47E685E}" srcOrd="4" destOrd="0" presId="urn:microsoft.com/office/officeart/2005/8/layout/hList1"/>
    <dgm:cxn modelId="{5CF7F49E-526C-4E77-8B60-08D08D905248}" type="presParOf" srcId="{A68A91A9-1DD3-4753-89DE-1FA8F47E685E}" destId="{1EE0C908-BF55-4F38-9F8B-C8169EEFE2BC}" srcOrd="0" destOrd="0" presId="urn:microsoft.com/office/officeart/2005/8/layout/hList1"/>
    <dgm:cxn modelId="{C60C6573-3159-4DE2-B0B9-0670B84A46B6}" type="presParOf" srcId="{A68A91A9-1DD3-4753-89DE-1FA8F47E685E}" destId="{DE49AA09-978F-4D7C-B62E-E0415CBAFB2D}" srcOrd="1" destOrd="0" presId="urn:microsoft.com/office/officeart/2005/8/layout/hList1"/>
    <dgm:cxn modelId="{A55D600D-D283-4F09-AB6E-EE1D9D151F65}" type="presParOf" srcId="{FD6550EC-B3D6-4AA9-9012-C82C6EEDFEE2}" destId="{74D41A49-B964-468C-A7AB-52BD53FB201D}" srcOrd="5" destOrd="0" presId="urn:microsoft.com/office/officeart/2005/8/layout/hList1"/>
    <dgm:cxn modelId="{7B170FAF-E915-442B-AA52-F2E9B5ED25E7}" type="presParOf" srcId="{FD6550EC-B3D6-4AA9-9012-C82C6EEDFEE2}" destId="{472A53BD-D536-4CE2-8307-9952FA0455F7}" srcOrd="6" destOrd="0" presId="urn:microsoft.com/office/officeart/2005/8/layout/hList1"/>
    <dgm:cxn modelId="{158DDF93-2964-4DF4-A098-4D3C231C5975}" type="presParOf" srcId="{472A53BD-D536-4CE2-8307-9952FA0455F7}" destId="{11201443-F719-4D15-9B56-F7A3323B74F0}" srcOrd="0" destOrd="0" presId="urn:microsoft.com/office/officeart/2005/8/layout/hList1"/>
    <dgm:cxn modelId="{CE1D4110-EC08-48F8-86E5-3169EF0D8187}" type="presParOf" srcId="{472A53BD-D536-4CE2-8307-9952FA0455F7}" destId="{3BF7B01F-C907-4F14-A878-94F203ABD1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9B6FF4-89C4-4CE1-9A0B-5D7B1732BFC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BA5036-379C-449A-A19A-AF7411C830D4}">
      <dgm:prSet/>
      <dgm:spPr/>
      <dgm:t>
        <a:bodyPr/>
        <a:lstStyle/>
        <a:p>
          <a:r>
            <a:rPr lang="en-US"/>
            <a:t>ROUGE: comparing via tri-grams/n-grams. </a:t>
          </a:r>
          <a:br>
            <a:rPr lang="en-US"/>
          </a:br>
          <a:r>
            <a:rPr lang="en-US"/>
            <a:t>   Family of standard metrics.</a:t>
          </a:r>
          <a:br>
            <a:rPr lang="en-US"/>
          </a:br>
          <a:r>
            <a:rPr lang="en-US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/>
          </a:br>
          <a:endParaRPr lang="en-US"/>
        </a:p>
      </dgm:t>
    </dgm:pt>
    <dgm:pt modelId="{7E6C681A-5716-4FF7-A002-DEE7F8BEED94}" type="parTrans" cxnId="{EAE5DF75-B582-4081-9C39-560BBA648C46}">
      <dgm:prSet/>
      <dgm:spPr/>
      <dgm:t>
        <a:bodyPr/>
        <a:lstStyle/>
        <a:p>
          <a:endParaRPr lang="en-US"/>
        </a:p>
      </dgm:t>
    </dgm:pt>
    <dgm:pt modelId="{356CBC82-532F-48C0-BBBF-EA8D4B47DB29}" type="sibTrans" cxnId="{EAE5DF75-B582-4081-9C39-560BBA648C46}">
      <dgm:prSet/>
      <dgm:spPr/>
      <dgm:t>
        <a:bodyPr/>
        <a:lstStyle/>
        <a:p>
          <a:endParaRPr lang="en-US"/>
        </a:p>
      </dgm:t>
    </dgm:pt>
    <dgm:pt modelId="{4624F897-E3F4-4B8F-993C-02FC3315CD1A}">
      <dgm:prSet/>
      <dgm:spPr/>
      <dgm:t>
        <a:bodyPr/>
        <a:lstStyle/>
        <a:p>
          <a:r>
            <a:rPr lang="en-US"/>
            <a:t>BERTScore: “BERTScore (Zhang et al., 2020) assesses the similarity between two texts at the token level by measuring the soft overlap using contextual embeddings from BERT.”</a:t>
          </a:r>
        </a:p>
      </dgm:t>
    </dgm:pt>
    <dgm:pt modelId="{A85119DC-9580-44C9-BF7A-5D3C51539F07}" type="parTrans" cxnId="{DCF774E9-309A-48C6-84F6-15220D223DB0}">
      <dgm:prSet/>
      <dgm:spPr/>
      <dgm:t>
        <a:bodyPr/>
        <a:lstStyle/>
        <a:p>
          <a:endParaRPr lang="en-US"/>
        </a:p>
      </dgm:t>
    </dgm:pt>
    <dgm:pt modelId="{6A32A18F-BD5D-4EAC-AE0C-14B0A7848A0F}" type="sibTrans" cxnId="{DCF774E9-309A-48C6-84F6-15220D223DB0}">
      <dgm:prSet/>
      <dgm:spPr/>
      <dgm:t>
        <a:bodyPr/>
        <a:lstStyle/>
        <a:p>
          <a:endParaRPr lang="en-US"/>
        </a:p>
      </dgm:t>
    </dgm:pt>
    <dgm:pt modelId="{8213C31C-69DC-4A27-87A7-7EAD654AF7C7}">
      <dgm:prSet/>
      <dgm:spPr/>
      <dgm:t>
        <a:bodyPr/>
        <a:lstStyle/>
        <a:p>
          <a:r>
            <a:rPr lang="en-US"/>
            <a:t>COMET MT benchmark</a:t>
          </a:r>
        </a:p>
      </dgm:t>
    </dgm:pt>
    <dgm:pt modelId="{430B0E54-7F4E-4B69-A821-FB55E33D6270}" type="parTrans" cxnId="{4D92BC22-2B99-4A12-9AF0-FF0962A2C443}">
      <dgm:prSet/>
      <dgm:spPr/>
      <dgm:t>
        <a:bodyPr/>
        <a:lstStyle/>
        <a:p>
          <a:endParaRPr lang="en-US"/>
        </a:p>
      </dgm:t>
    </dgm:pt>
    <dgm:pt modelId="{D4B0AEA7-78E5-426B-927F-985A15DAB50D}" type="sibTrans" cxnId="{4D92BC22-2B99-4A12-9AF0-FF0962A2C443}">
      <dgm:prSet/>
      <dgm:spPr/>
      <dgm:t>
        <a:bodyPr/>
        <a:lstStyle/>
        <a:p>
          <a:endParaRPr lang="en-US"/>
        </a:p>
      </dgm:t>
    </dgm:pt>
    <dgm:pt modelId="{21EAF6D9-F2E8-4E9A-A531-739A7363DE72}" type="pres">
      <dgm:prSet presAssocID="{5D9B6FF4-89C4-4CE1-9A0B-5D7B1732BFC1}" presName="root" presStyleCnt="0">
        <dgm:presLayoutVars>
          <dgm:dir/>
          <dgm:resizeHandles val="exact"/>
        </dgm:presLayoutVars>
      </dgm:prSet>
      <dgm:spPr/>
    </dgm:pt>
    <dgm:pt modelId="{AB3B3899-547D-4F2E-B75D-8CAEEA51DBF0}" type="pres">
      <dgm:prSet presAssocID="{5D9B6FF4-89C4-4CE1-9A0B-5D7B1732BFC1}" presName="container" presStyleCnt="0">
        <dgm:presLayoutVars>
          <dgm:dir/>
          <dgm:resizeHandles val="exact"/>
        </dgm:presLayoutVars>
      </dgm:prSet>
      <dgm:spPr/>
    </dgm:pt>
    <dgm:pt modelId="{F08C56BB-B79F-4682-9CE6-552055652E17}" type="pres">
      <dgm:prSet presAssocID="{7CBA5036-379C-449A-A19A-AF7411C830D4}" presName="compNode" presStyleCnt="0"/>
      <dgm:spPr/>
    </dgm:pt>
    <dgm:pt modelId="{418F3EB5-B631-4288-BD46-86D58298E6B2}" type="pres">
      <dgm:prSet presAssocID="{7CBA5036-379C-449A-A19A-AF7411C830D4}" presName="iconBgRect" presStyleLbl="bgShp" presStyleIdx="0" presStyleCnt="3"/>
      <dgm:spPr/>
    </dgm:pt>
    <dgm:pt modelId="{7143E646-1149-486A-9B28-8866CB26ADC2}" type="pres">
      <dgm:prSet presAssocID="{7CBA5036-379C-449A-A19A-AF7411C830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2DC7CEA5-3D45-48F8-9D47-17A927A95583}" type="pres">
      <dgm:prSet presAssocID="{7CBA5036-379C-449A-A19A-AF7411C830D4}" presName="spaceRect" presStyleCnt="0"/>
      <dgm:spPr/>
    </dgm:pt>
    <dgm:pt modelId="{97574EB1-CA3A-4666-8757-560D124B80DB}" type="pres">
      <dgm:prSet presAssocID="{7CBA5036-379C-449A-A19A-AF7411C830D4}" presName="textRect" presStyleLbl="revTx" presStyleIdx="0" presStyleCnt="3">
        <dgm:presLayoutVars>
          <dgm:chMax val="1"/>
          <dgm:chPref val="1"/>
        </dgm:presLayoutVars>
      </dgm:prSet>
      <dgm:spPr/>
    </dgm:pt>
    <dgm:pt modelId="{504E824A-336D-45AD-98D2-F1E2FA95B685}" type="pres">
      <dgm:prSet presAssocID="{356CBC82-532F-48C0-BBBF-EA8D4B47DB29}" presName="sibTrans" presStyleLbl="sibTrans2D1" presStyleIdx="0" presStyleCnt="0"/>
      <dgm:spPr/>
    </dgm:pt>
    <dgm:pt modelId="{27A6C1E5-4F3E-45D4-8BE3-B723AECB4A38}" type="pres">
      <dgm:prSet presAssocID="{4624F897-E3F4-4B8F-993C-02FC3315CD1A}" presName="compNode" presStyleCnt="0"/>
      <dgm:spPr/>
    </dgm:pt>
    <dgm:pt modelId="{BE91AF7D-5FD9-4051-B41F-2A1437746AA0}" type="pres">
      <dgm:prSet presAssocID="{4624F897-E3F4-4B8F-993C-02FC3315CD1A}" presName="iconBgRect" presStyleLbl="bgShp" presStyleIdx="1" presStyleCnt="3"/>
      <dgm:spPr/>
    </dgm:pt>
    <dgm:pt modelId="{516D86C9-DAE1-4BFD-9069-8402DD4CCE2D}" type="pres">
      <dgm:prSet presAssocID="{4624F897-E3F4-4B8F-993C-02FC3315CD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D35F4808-FC1E-427B-8940-13423BFED152}" type="pres">
      <dgm:prSet presAssocID="{4624F897-E3F4-4B8F-993C-02FC3315CD1A}" presName="spaceRect" presStyleCnt="0"/>
      <dgm:spPr/>
    </dgm:pt>
    <dgm:pt modelId="{593B5A40-ED42-4F38-A8C7-58ACCC8A8DE5}" type="pres">
      <dgm:prSet presAssocID="{4624F897-E3F4-4B8F-993C-02FC3315CD1A}" presName="textRect" presStyleLbl="revTx" presStyleIdx="1" presStyleCnt="3">
        <dgm:presLayoutVars>
          <dgm:chMax val="1"/>
          <dgm:chPref val="1"/>
        </dgm:presLayoutVars>
      </dgm:prSet>
      <dgm:spPr/>
    </dgm:pt>
    <dgm:pt modelId="{85CFB161-8800-4FE7-9103-F08E6ADAB0B3}" type="pres">
      <dgm:prSet presAssocID="{6A32A18F-BD5D-4EAC-AE0C-14B0A7848A0F}" presName="sibTrans" presStyleLbl="sibTrans2D1" presStyleIdx="0" presStyleCnt="0"/>
      <dgm:spPr/>
    </dgm:pt>
    <dgm:pt modelId="{409D9C11-9394-4914-81D9-82B4FC74D728}" type="pres">
      <dgm:prSet presAssocID="{8213C31C-69DC-4A27-87A7-7EAD654AF7C7}" presName="compNode" presStyleCnt="0"/>
      <dgm:spPr/>
    </dgm:pt>
    <dgm:pt modelId="{FBC1A985-0C87-4903-8291-2279F4CC7D5F}" type="pres">
      <dgm:prSet presAssocID="{8213C31C-69DC-4A27-87A7-7EAD654AF7C7}" presName="iconBgRect" presStyleLbl="bgShp" presStyleIdx="2" presStyleCnt="3"/>
      <dgm:spPr/>
    </dgm:pt>
    <dgm:pt modelId="{AAE176F1-F2BE-40A4-BF78-03E92444453D}" type="pres">
      <dgm:prSet presAssocID="{8213C31C-69DC-4A27-87A7-7EAD654AF7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D742FD30-D561-4F62-9773-4DA2ABF24230}" type="pres">
      <dgm:prSet presAssocID="{8213C31C-69DC-4A27-87A7-7EAD654AF7C7}" presName="spaceRect" presStyleCnt="0"/>
      <dgm:spPr/>
    </dgm:pt>
    <dgm:pt modelId="{29568449-FE6E-4672-B01D-B7119B016FEF}" type="pres">
      <dgm:prSet presAssocID="{8213C31C-69DC-4A27-87A7-7EAD654AF7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92BC22-2B99-4A12-9AF0-FF0962A2C443}" srcId="{5D9B6FF4-89C4-4CE1-9A0B-5D7B1732BFC1}" destId="{8213C31C-69DC-4A27-87A7-7EAD654AF7C7}" srcOrd="2" destOrd="0" parTransId="{430B0E54-7F4E-4B69-A821-FB55E33D6270}" sibTransId="{D4B0AEA7-78E5-426B-927F-985A15DAB50D}"/>
    <dgm:cxn modelId="{D829813D-1391-4F9C-A7E6-AFB00EC32A14}" type="presOf" srcId="{356CBC82-532F-48C0-BBBF-EA8D4B47DB29}" destId="{504E824A-336D-45AD-98D2-F1E2FA95B685}" srcOrd="0" destOrd="0" presId="urn:microsoft.com/office/officeart/2018/2/layout/IconCircleList"/>
    <dgm:cxn modelId="{0474763E-33DD-4253-BC8F-5FB3A73BAE53}" type="presOf" srcId="{8213C31C-69DC-4A27-87A7-7EAD654AF7C7}" destId="{29568449-FE6E-4672-B01D-B7119B016FEF}" srcOrd="0" destOrd="0" presId="urn:microsoft.com/office/officeart/2018/2/layout/IconCircleList"/>
    <dgm:cxn modelId="{583AE373-7B85-429E-A426-74904132DB06}" type="presOf" srcId="{6A32A18F-BD5D-4EAC-AE0C-14B0A7848A0F}" destId="{85CFB161-8800-4FE7-9103-F08E6ADAB0B3}" srcOrd="0" destOrd="0" presId="urn:microsoft.com/office/officeart/2018/2/layout/IconCircleList"/>
    <dgm:cxn modelId="{EAE5DF75-B582-4081-9C39-560BBA648C46}" srcId="{5D9B6FF4-89C4-4CE1-9A0B-5D7B1732BFC1}" destId="{7CBA5036-379C-449A-A19A-AF7411C830D4}" srcOrd="0" destOrd="0" parTransId="{7E6C681A-5716-4FF7-A002-DEE7F8BEED94}" sibTransId="{356CBC82-532F-48C0-BBBF-EA8D4B47DB29}"/>
    <dgm:cxn modelId="{3602CF82-B4BB-4BB5-A54E-AF7BBFE74966}" type="presOf" srcId="{4624F897-E3F4-4B8F-993C-02FC3315CD1A}" destId="{593B5A40-ED42-4F38-A8C7-58ACCC8A8DE5}" srcOrd="0" destOrd="0" presId="urn:microsoft.com/office/officeart/2018/2/layout/IconCircleList"/>
    <dgm:cxn modelId="{00EAD9A8-D266-426F-90E8-632221A9922A}" type="presOf" srcId="{5D9B6FF4-89C4-4CE1-9A0B-5D7B1732BFC1}" destId="{21EAF6D9-F2E8-4E9A-A531-739A7363DE72}" srcOrd="0" destOrd="0" presId="urn:microsoft.com/office/officeart/2018/2/layout/IconCircleList"/>
    <dgm:cxn modelId="{DCF774E9-309A-48C6-84F6-15220D223DB0}" srcId="{5D9B6FF4-89C4-4CE1-9A0B-5D7B1732BFC1}" destId="{4624F897-E3F4-4B8F-993C-02FC3315CD1A}" srcOrd="1" destOrd="0" parTransId="{A85119DC-9580-44C9-BF7A-5D3C51539F07}" sibTransId="{6A32A18F-BD5D-4EAC-AE0C-14B0A7848A0F}"/>
    <dgm:cxn modelId="{19E6EBFB-0CE0-49EE-8BC3-003B4FF00C09}" type="presOf" srcId="{7CBA5036-379C-449A-A19A-AF7411C830D4}" destId="{97574EB1-CA3A-4666-8757-560D124B80DB}" srcOrd="0" destOrd="0" presId="urn:microsoft.com/office/officeart/2018/2/layout/IconCircleList"/>
    <dgm:cxn modelId="{9403F2AD-A80F-4B75-B7F9-7BA0C184FBB2}" type="presParOf" srcId="{21EAF6D9-F2E8-4E9A-A531-739A7363DE72}" destId="{AB3B3899-547D-4F2E-B75D-8CAEEA51DBF0}" srcOrd="0" destOrd="0" presId="urn:microsoft.com/office/officeart/2018/2/layout/IconCircleList"/>
    <dgm:cxn modelId="{7637DDE2-CE40-4446-A2F9-7EF262BC7718}" type="presParOf" srcId="{AB3B3899-547D-4F2E-B75D-8CAEEA51DBF0}" destId="{F08C56BB-B79F-4682-9CE6-552055652E17}" srcOrd="0" destOrd="0" presId="urn:microsoft.com/office/officeart/2018/2/layout/IconCircleList"/>
    <dgm:cxn modelId="{1CB3BE02-2212-4DEA-AC9A-9A47A0367A20}" type="presParOf" srcId="{F08C56BB-B79F-4682-9CE6-552055652E17}" destId="{418F3EB5-B631-4288-BD46-86D58298E6B2}" srcOrd="0" destOrd="0" presId="urn:microsoft.com/office/officeart/2018/2/layout/IconCircleList"/>
    <dgm:cxn modelId="{15E19B14-2F69-44DC-900D-F1FD7432960F}" type="presParOf" srcId="{F08C56BB-B79F-4682-9CE6-552055652E17}" destId="{7143E646-1149-486A-9B28-8866CB26ADC2}" srcOrd="1" destOrd="0" presId="urn:microsoft.com/office/officeart/2018/2/layout/IconCircleList"/>
    <dgm:cxn modelId="{A23CB7AE-80F4-439A-94E7-1D407CCEF05F}" type="presParOf" srcId="{F08C56BB-B79F-4682-9CE6-552055652E17}" destId="{2DC7CEA5-3D45-48F8-9D47-17A927A95583}" srcOrd="2" destOrd="0" presId="urn:microsoft.com/office/officeart/2018/2/layout/IconCircleList"/>
    <dgm:cxn modelId="{0837F0BA-F1BC-4D2D-93F2-CD4A8616DC9E}" type="presParOf" srcId="{F08C56BB-B79F-4682-9CE6-552055652E17}" destId="{97574EB1-CA3A-4666-8757-560D124B80DB}" srcOrd="3" destOrd="0" presId="urn:microsoft.com/office/officeart/2018/2/layout/IconCircleList"/>
    <dgm:cxn modelId="{5697E82A-54C9-4262-B4D2-829F40EDF847}" type="presParOf" srcId="{AB3B3899-547D-4F2E-B75D-8CAEEA51DBF0}" destId="{504E824A-336D-45AD-98D2-F1E2FA95B685}" srcOrd="1" destOrd="0" presId="urn:microsoft.com/office/officeart/2018/2/layout/IconCircleList"/>
    <dgm:cxn modelId="{C96394EC-ACB1-4E28-B079-5495DC105EF0}" type="presParOf" srcId="{AB3B3899-547D-4F2E-B75D-8CAEEA51DBF0}" destId="{27A6C1E5-4F3E-45D4-8BE3-B723AECB4A38}" srcOrd="2" destOrd="0" presId="urn:microsoft.com/office/officeart/2018/2/layout/IconCircleList"/>
    <dgm:cxn modelId="{350035A0-F273-4466-85F4-8A6DCD829E21}" type="presParOf" srcId="{27A6C1E5-4F3E-45D4-8BE3-B723AECB4A38}" destId="{BE91AF7D-5FD9-4051-B41F-2A1437746AA0}" srcOrd="0" destOrd="0" presId="urn:microsoft.com/office/officeart/2018/2/layout/IconCircleList"/>
    <dgm:cxn modelId="{2D2C021A-1466-4CCB-93DB-E14950E4214A}" type="presParOf" srcId="{27A6C1E5-4F3E-45D4-8BE3-B723AECB4A38}" destId="{516D86C9-DAE1-4BFD-9069-8402DD4CCE2D}" srcOrd="1" destOrd="0" presId="urn:microsoft.com/office/officeart/2018/2/layout/IconCircleList"/>
    <dgm:cxn modelId="{8F517A5E-5978-47ED-BBD9-6AA63A8A5694}" type="presParOf" srcId="{27A6C1E5-4F3E-45D4-8BE3-B723AECB4A38}" destId="{D35F4808-FC1E-427B-8940-13423BFED152}" srcOrd="2" destOrd="0" presId="urn:microsoft.com/office/officeart/2018/2/layout/IconCircleList"/>
    <dgm:cxn modelId="{5110E7BA-499C-4F89-84F2-75C58B0BAA08}" type="presParOf" srcId="{27A6C1E5-4F3E-45D4-8BE3-B723AECB4A38}" destId="{593B5A40-ED42-4F38-A8C7-58ACCC8A8DE5}" srcOrd="3" destOrd="0" presId="urn:microsoft.com/office/officeart/2018/2/layout/IconCircleList"/>
    <dgm:cxn modelId="{4CB685D6-2477-4FAF-A226-2B47988372E1}" type="presParOf" srcId="{AB3B3899-547D-4F2E-B75D-8CAEEA51DBF0}" destId="{85CFB161-8800-4FE7-9103-F08E6ADAB0B3}" srcOrd="3" destOrd="0" presId="urn:microsoft.com/office/officeart/2018/2/layout/IconCircleList"/>
    <dgm:cxn modelId="{DF56B307-0EDF-484F-90F9-5E4F4C715B4E}" type="presParOf" srcId="{AB3B3899-547D-4F2E-B75D-8CAEEA51DBF0}" destId="{409D9C11-9394-4914-81D9-82B4FC74D728}" srcOrd="4" destOrd="0" presId="urn:microsoft.com/office/officeart/2018/2/layout/IconCircleList"/>
    <dgm:cxn modelId="{8E111BDC-05DA-46B0-90CF-2D2665605E93}" type="presParOf" srcId="{409D9C11-9394-4914-81D9-82B4FC74D728}" destId="{FBC1A985-0C87-4903-8291-2279F4CC7D5F}" srcOrd="0" destOrd="0" presId="urn:microsoft.com/office/officeart/2018/2/layout/IconCircleList"/>
    <dgm:cxn modelId="{96FE12F7-5F8A-451E-B66B-669C44D4D033}" type="presParOf" srcId="{409D9C11-9394-4914-81D9-82B4FC74D728}" destId="{AAE176F1-F2BE-40A4-BF78-03E92444453D}" srcOrd="1" destOrd="0" presId="urn:microsoft.com/office/officeart/2018/2/layout/IconCircleList"/>
    <dgm:cxn modelId="{9591503C-5AB0-49B4-B595-ED02B89F4C87}" type="presParOf" srcId="{409D9C11-9394-4914-81D9-82B4FC74D728}" destId="{D742FD30-D561-4F62-9773-4DA2ABF24230}" srcOrd="2" destOrd="0" presId="urn:microsoft.com/office/officeart/2018/2/layout/IconCircleList"/>
    <dgm:cxn modelId="{75D9DDEE-CCE3-4BBA-BA4B-1B237F64FA24}" type="presParOf" srcId="{409D9C11-9394-4914-81D9-82B4FC74D728}" destId="{29568449-FE6E-4672-B01D-B7119B016F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4E7D54-30F6-47BF-811B-260A554F8B2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FE4578-C8EA-4645-9EAC-36CE1D373857}">
      <dgm:prSet phldrT="[Text]"/>
      <dgm:spPr/>
      <dgm:t>
        <a:bodyPr/>
        <a:lstStyle/>
        <a:p>
          <a:r>
            <a:rPr lang="en-GB" dirty="0"/>
            <a:t>Exact Match</a:t>
          </a:r>
        </a:p>
      </dgm:t>
    </dgm:pt>
    <dgm:pt modelId="{42E12BCC-7204-415D-945B-49127430FC9D}" type="parTrans" cxnId="{913E64E2-5CCD-4B5F-8B1A-E06DC146657E}">
      <dgm:prSet/>
      <dgm:spPr/>
      <dgm:t>
        <a:bodyPr/>
        <a:lstStyle/>
        <a:p>
          <a:endParaRPr lang="en-GB"/>
        </a:p>
      </dgm:t>
    </dgm:pt>
    <dgm:pt modelId="{61009CBF-8389-4FE6-A02A-BE72E3960DC6}" type="sibTrans" cxnId="{913E64E2-5CCD-4B5F-8B1A-E06DC146657E}">
      <dgm:prSet/>
      <dgm:spPr/>
      <dgm:t>
        <a:bodyPr/>
        <a:lstStyle/>
        <a:p>
          <a:endParaRPr lang="en-GB"/>
        </a:p>
      </dgm:t>
    </dgm:pt>
    <dgm:pt modelId="{85306D03-9A1A-49A8-A012-2979EE9150C4}">
      <dgm:prSet phldrT="[Text]"/>
      <dgm:spPr/>
      <dgm:t>
        <a:bodyPr/>
        <a:lstStyle/>
        <a:p>
          <a:r>
            <a:rPr lang="en-GB" dirty="0"/>
            <a:t>The percentage of queries that are answered correctly</a:t>
          </a:r>
        </a:p>
      </dgm:t>
    </dgm:pt>
    <dgm:pt modelId="{FFAA4FDE-E85E-49D9-9832-8A975DF07685}" type="parTrans" cxnId="{0564C887-EE7E-4395-9DA4-1A0183531199}">
      <dgm:prSet/>
      <dgm:spPr/>
      <dgm:t>
        <a:bodyPr/>
        <a:lstStyle/>
        <a:p>
          <a:endParaRPr lang="en-GB"/>
        </a:p>
      </dgm:t>
    </dgm:pt>
    <dgm:pt modelId="{AB19B0BF-B93D-4886-9AEC-626DE3A8981F}" type="sibTrans" cxnId="{0564C887-EE7E-4395-9DA4-1A0183531199}">
      <dgm:prSet/>
      <dgm:spPr/>
      <dgm:t>
        <a:bodyPr/>
        <a:lstStyle/>
        <a:p>
          <a:endParaRPr lang="en-GB"/>
        </a:p>
      </dgm:t>
    </dgm:pt>
    <dgm:pt modelId="{0943EE12-9D58-4BAD-BC8A-2544C7B8AB26}">
      <dgm:prSet phldrT="[Text]"/>
      <dgm:spPr/>
      <dgm:t>
        <a:bodyPr/>
        <a:lstStyle/>
        <a:p>
          <a:r>
            <a:rPr lang="en-GB" dirty="0"/>
            <a:t>Recall</a:t>
          </a:r>
        </a:p>
      </dgm:t>
    </dgm:pt>
    <dgm:pt modelId="{C46E6FFD-19D7-4DA8-8441-0092BFA1964D}" type="parTrans" cxnId="{FDA8DB2A-D39D-450B-B634-F9D32453111C}">
      <dgm:prSet/>
      <dgm:spPr/>
      <dgm:t>
        <a:bodyPr/>
        <a:lstStyle/>
        <a:p>
          <a:endParaRPr lang="en-GB"/>
        </a:p>
      </dgm:t>
    </dgm:pt>
    <dgm:pt modelId="{3820703C-BF19-477A-948E-67202FD03EF1}" type="sibTrans" cxnId="{FDA8DB2A-D39D-450B-B634-F9D32453111C}">
      <dgm:prSet/>
      <dgm:spPr/>
      <dgm:t>
        <a:bodyPr/>
        <a:lstStyle/>
        <a:p>
          <a:endParaRPr lang="en-GB"/>
        </a:p>
      </dgm:t>
    </dgm:pt>
    <dgm:pt modelId="{143B2BC4-A327-4C1B-BEBC-E0D86C62978C}">
      <dgm:prSet phldrT="[Text]"/>
      <dgm:spPr/>
      <dgm:t>
        <a:bodyPr/>
        <a:lstStyle/>
        <a:p>
          <a:r>
            <a:rPr lang="en-GB" dirty="0"/>
            <a:t>The % of queries that are answered correctly, regardless of the number of answer returned</a:t>
          </a:r>
        </a:p>
      </dgm:t>
    </dgm:pt>
    <dgm:pt modelId="{9AEE6C55-931E-42F9-B283-BFE0C38A9481}" type="parTrans" cxnId="{BD033913-B79D-4BAF-BDBE-B03899A8C00D}">
      <dgm:prSet/>
      <dgm:spPr/>
      <dgm:t>
        <a:bodyPr/>
        <a:lstStyle/>
        <a:p>
          <a:endParaRPr lang="en-GB"/>
        </a:p>
      </dgm:t>
    </dgm:pt>
    <dgm:pt modelId="{D7DD9E45-83D3-435F-B5E4-F749C2446430}" type="sibTrans" cxnId="{BD033913-B79D-4BAF-BDBE-B03899A8C00D}">
      <dgm:prSet/>
      <dgm:spPr/>
      <dgm:t>
        <a:bodyPr/>
        <a:lstStyle/>
        <a:p>
          <a:endParaRPr lang="en-GB"/>
        </a:p>
      </dgm:t>
    </dgm:pt>
    <dgm:pt modelId="{4F4428DE-C0B3-4692-8506-A021B22EED86}">
      <dgm:prSet phldrT="[Text]"/>
      <dgm:spPr/>
      <dgm:t>
        <a:bodyPr/>
        <a:lstStyle/>
        <a:p>
          <a:r>
            <a:rPr lang="en-GB" dirty="0"/>
            <a:t>Precision</a:t>
          </a:r>
        </a:p>
      </dgm:t>
    </dgm:pt>
    <dgm:pt modelId="{3B165F77-652E-40C4-8D96-72567E8E1783}" type="parTrans" cxnId="{9636652E-3EA3-4CA9-8282-F2FBDA0DCA83}">
      <dgm:prSet/>
      <dgm:spPr/>
      <dgm:t>
        <a:bodyPr/>
        <a:lstStyle/>
        <a:p>
          <a:endParaRPr lang="en-GB"/>
        </a:p>
      </dgm:t>
    </dgm:pt>
    <dgm:pt modelId="{95C02E4D-02DA-442B-A20F-F53DA9AA3D71}" type="sibTrans" cxnId="{9636652E-3EA3-4CA9-8282-F2FBDA0DCA83}">
      <dgm:prSet/>
      <dgm:spPr/>
      <dgm:t>
        <a:bodyPr/>
        <a:lstStyle/>
        <a:p>
          <a:endParaRPr lang="en-GB"/>
        </a:p>
      </dgm:t>
    </dgm:pt>
    <dgm:pt modelId="{1BAC2902-E21C-4510-A70B-C20D1D4270BF}">
      <dgm:prSet phldrT="[Text]"/>
      <dgm:spPr/>
      <dgm:t>
        <a:bodyPr/>
        <a:lstStyle/>
        <a:p>
          <a:r>
            <a:rPr lang="en-GB" dirty="0"/>
            <a:t>The % of queries that are answered correctly, divided by the number of answers returned.</a:t>
          </a:r>
        </a:p>
      </dgm:t>
    </dgm:pt>
    <dgm:pt modelId="{7F3F4E6B-62BE-47E9-ADF6-5814386ACD80}" type="parTrans" cxnId="{FDC04B6D-714A-4BF3-9F79-B097BF60D47D}">
      <dgm:prSet/>
      <dgm:spPr/>
      <dgm:t>
        <a:bodyPr/>
        <a:lstStyle/>
        <a:p>
          <a:endParaRPr lang="en-GB"/>
        </a:p>
      </dgm:t>
    </dgm:pt>
    <dgm:pt modelId="{1A13F818-A530-42A0-A00C-F3B6A85D14EB}" type="sibTrans" cxnId="{FDC04B6D-714A-4BF3-9F79-B097BF60D47D}">
      <dgm:prSet/>
      <dgm:spPr/>
      <dgm:t>
        <a:bodyPr/>
        <a:lstStyle/>
        <a:p>
          <a:endParaRPr lang="en-GB"/>
        </a:p>
      </dgm:t>
    </dgm:pt>
    <dgm:pt modelId="{30EAA815-1FA9-457D-9422-95EDA185E2E5}">
      <dgm:prSet phldrT="[Text]"/>
      <dgm:spPr/>
      <dgm:t>
        <a:bodyPr/>
        <a:lstStyle/>
        <a:p>
          <a:r>
            <a:rPr lang="en-GB" dirty="0"/>
            <a:t>F1</a:t>
          </a:r>
        </a:p>
      </dgm:t>
    </dgm:pt>
    <dgm:pt modelId="{ECE7C58D-1211-4FA6-AB1D-EB6AF9D058D6}" type="parTrans" cxnId="{76AA855C-0C8D-423D-933F-F870C988BFE2}">
      <dgm:prSet/>
      <dgm:spPr/>
      <dgm:t>
        <a:bodyPr/>
        <a:lstStyle/>
        <a:p>
          <a:endParaRPr lang="en-GB"/>
        </a:p>
      </dgm:t>
    </dgm:pt>
    <dgm:pt modelId="{B9A45A9A-F522-42E7-B31D-543B90F2465C}" type="sibTrans" cxnId="{76AA855C-0C8D-423D-933F-F870C988BFE2}">
      <dgm:prSet/>
      <dgm:spPr/>
      <dgm:t>
        <a:bodyPr/>
        <a:lstStyle/>
        <a:p>
          <a:endParaRPr lang="en-GB"/>
        </a:p>
      </dgm:t>
    </dgm:pt>
    <dgm:pt modelId="{5798E727-C352-48D1-B58B-002627E198BC}">
      <dgm:prSet phldrT="[Text]"/>
      <dgm:spPr/>
      <dgm:t>
        <a:bodyPr/>
        <a:lstStyle/>
        <a:p>
          <a:r>
            <a:rPr lang="en-GB" dirty="0"/>
            <a:t>Harmonic mean of precision and recall</a:t>
          </a:r>
        </a:p>
      </dgm:t>
    </dgm:pt>
    <dgm:pt modelId="{65EB1D90-9A9A-46F0-90D6-758BE4A3DE16}" type="parTrans" cxnId="{F9D11756-B79F-4D35-84EA-F284712786A1}">
      <dgm:prSet/>
      <dgm:spPr/>
      <dgm:t>
        <a:bodyPr/>
        <a:lstStyle/>
        <a:p>
          <a:endParaRPr lang="en-GB"/>
        </a:p>
      </dgm:t>
    </dgm:pt>
    <dgm:pt modelId="{5ED9B2B8-4339-4495-B173-83FA5ACD9242}" type="sibTrans" cxnId="{F9D11756-B79F-4D35-84EA-F284712786A1}">
      <dgm:prSet/>
      <dgm:spPr/>
      <dgm:t>
        <a:bodyPr/>
        <a:lstStyle/>
        <a:p>
          <a:endParaRPr lang="en-GB"/>
        </a:p>
      </dgm:t>
    </dgm:pt>
    <dgm:pt modelId="{F32E30C5-7F43-4F5E-8252-C7039A498946}">
      <dgm:prSet phldrT="[Text]"/>
      <dgm:spPr/>
      <dgm:t>
        <a:bodyPr/>
        <a:lstStyle/>
        <a:p>
          <a:r>
            <a:rPr lang="en-GB" dirty="0"/>
            <a:t>Considers both TP and FP</a:t>
          </a:r>
        </a:p>
      </dgm:t>
    </dgm:pt>
    <dgm:pt modelId="{FE8D4267-EA12-46C1-A604-786AE8055710}" type="parTrans" cxnId="{DF70CAA0-02CD-400E-9870-7FA8615422E5}">
      <dgm:prSet/>
      <dgm:spPr/>
      <dgm:t>
        <a:bodyPr/>
        <a:lstStyle/>
        <a:p>
          <a:endParaRPr lang="en-GB"/>
        </a:p>
      </dgm:t>
    </dgm:pt>
    <dgm:pt modelId="{53B68CF0-39AC-408C-8763-DF43B8E67DAB}" type="sibTrans" cxnId="{DF70CAA0-02CD-400E-9870-7FA8615422E5}">
      <dgm:prSet/>
      <dgm:spPr/>
      <dgm:t>
        <a:bodyPr/>
        <a:lstStyle/>
        <a:p>
          <a:endParaRPr lang="en-GB"/>
        </a:p>
      </dgm:t>
    </dgm:pt>
    <dgm:pt modelId="{80ADD0DB-06A0-4E46-9DE3-8B91F5056049}" type="pres">
      <dgm:prSet presAssocID="{E34E7D54-30F6-47BF-811B-260A554F8B2D}" presName="Name0" presStyleCnt="0">
        <dgm:presLayoutVars>
          <dgm:dir/>
          <dgm:animLvl val="lvl"/>
          <dgm:resizeHandles val="exact"/>
        </dgm:presLayoutVars>
      </dgm:prSet>
      <dgm:spPr/>
    </dgm:pt>
    <dgm:pt modelId="{BBC4EC5A-0610-45D5-9108-ABA897EDD803}" type="pres">
      <dgm:prSet presAssocID="{20FE4578-C8EA-4645-9EAC-36CE1D373857}" presName="composite" presStyleCnt="0"/>
      <dgm:spPr/>
    </dgm:pt>
    <dgm:pt modelId="{6C044B08-79B7-40E6-BCCE-465DD23BAB9A}" type="pres">
      <dgm:prSet presAssocID="{20FE4578-C8EA-4645-9EAC-36CE1D37385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EFA2B96-C991-4208-961E-83626DCD792F}" type="pres">
      <dgm:prSet presAssocID="{20FE4578-C8EA-4645-9EAC-36CE1D373857}" presName="desTx" presStyleLbl="alignAccFollowNode1" presStyleIdx="0" presStyleCnt="4">
        <dgm:presLayoutVars>
          <dgm:bulletEnabled val="1"/>
        </dgm:presLayoutVars>
      </dgm:prSet>
      <dgm:spPr/>
    </dgm:pt>
    <dgm:pt modelId="{E6DDB375-3DA6-45B9-A7B3-94DD67C28527}" type="pres">
      <dgm:prSet presAssocID="{61009CBF-8389-4FE6-A02A-BE72E3960DC6}" presName="space" presStyleCnt="0"/>
      <dgm:spPr/>
    </dgm:pt>
    <dgm:pt modelId="{F11DE381-CD40-49F8-9C9F-E8876C528D9F}" type="pres">
      <dgm:prSet presAssocID="{0943EE12-9D58-4BAD-BC8A-2544C7B8AB26}" presName="composite" presStyleCnt="0"/>
      <dgm:spPr/>
    </dgm:pt>
    <dgm:pt modelId="{E716AE46-DEC2-421A-938C-EF6BE2A0AD0F}" type="pres">
      <dgm:prSet presAssocID="{0943EE12-9D58-4BAD-BC8A-2544C7B8AB2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4E8D36A-21BE-4599-BB81-44590E7AB022}" type="pres">
      <dgm:prSet presAssocID="{0943EE12-9D58-4BAD-BC8A-2544C7B8AB26}" presName="desTx" presStyleLbl="alignAccFollowNode1" presStyleIdx="1" presStyleCnt="4">
        <dgm:presLayoutVars>
          <dgm:bulletEnabled val="1"/>
        </dgm:presLayoutVars>
      </dgm:prSet>
      <dgm:spPr/>
    </dgm:pt>
    <dgm:pt modelId="{9F492A06-8A69-429B-A5E9-46F1DD18BAC0}" type="pres">
      <dgm:prSet presAssocID="{3820703C-BF19-477A-948E-67202FD03EF1}" presName="space" presStyleCnt="0"/>
      <dgm:spPr/>
    </dgm:pt>
    <dgm:pt modelId="{5C95811E-A0A7-4D7D-BD3B-4E3D3962E949}" type="pres">
      <dgm:prSet presAssocID="{4F4428DE-C0B3-4692-8506-A021B22EED86}" presName="composite" presStyleCnt="0"/>
      <dgm:spPr/>
    </dgm:pt>
    <dgm:pt modelId="{EB1E5633-10D4-48DA-9996-0C78F3717B0E}" type="pres">
      <dgm:prSet presAssocID="{4F4428DE-C0B3-4692-8506-A021B22EED8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4C1E7ED-0E9C-42C0-9305-3452465AEECB}" type="pres">
      <dgm:prSet presAssocID="{4F4428DE-C0B3-4692-8506-A021B22EED86}" presName="desTx" presStyleLbl="alignAccFollowNode1" presStyleIdx="2" presStyleCnt="4">
        <dgm:presLayoutVars>
          <dgm:bulletEnabled val="1"/>
        </dgm:presLayoutVars>
      </dgm:prSet>
      <dgm:spPr/>
    </dgm:pt>
    <dgm:pt modelId="{1FC3315A-59C5-4D3D-9A4C-2D7C18B3F926}" type="pres">
      <dgm:prSet presAssocID="{95C02E4D-02DA-442B-A20F-F53DA9AA3D71}" presName="space" presStyleCnt="0"/>
      <dgm:spPr/>
    </dgm:pt>
    <dgm:pt modelId="{44859B9A-944C-4141-A805-D5A5A4BBFADA}" type="pres">
      <dgm:prSet presAssocID="{30EAA815-1FA9-457D-9422-95EDA185E2E5}" presName="composite" presStyleCnt="0"/>
      <dgm:spPr/>
    </dgm:pt>
    <dgm:pt modelId="{1EB8E3B7-7C47-4B1A-9FB0-0B617241E241}" type="pres">
      <dgm:prSet presAssocID="{30EAA815-1FA9-457D-9422-95EDA185E2E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A072EA8-8FA8-4AFE-B680-58E71BF975FC}" type="pres">
      <dgm:prSet presAssocID="{30EAA815-1FA9-457D-9422-95EDA185E2E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0B7C000-8655-4F0F-AA0E-E3432F521555}" type="presOf" srcId="{85306D03-9A1A-49A8-A012-2979EE9150C4}" destId="{2EFA2B96-C991-4208-961E-83626DCD792F}" srcOrd="0" destOrd="0" presId="urn:microsoft.com/office/officeart/2005/8/layout/hList1"/>
    <dgm:cxn modelId="{BD033913-B79D-4BAF-BDBE-B03899A8C00D}" srcId="{0943EE12-9D58-4BAD-BC8A-2544C7B8AB26}" destId="{143B2BC4-A327-4C1B-BEBC-E0D86C62978C}" srcOrd="0" destOrd="0" parTransId="{9AEE6C55-931E-42F9-B283-BFE0C38A9481}" sibTransId="{D7DD9E45-83D3-435F-B5E4-F749C2446430}"/>
    <dgm:cxn modelId="{55AAA122-610E-44A8-B22D-16470EEE6C1A}" type="presOf" srcId="{1BAC2902-E21C-4510-A70B-C20D1D4270BF}" destId="{54C1E7ED-0E9C-42C0-9305-3452465AEECB}" srcOrd="0" destOrd="0" presId="urn:microsoft.com/office/officeart/2005/8/layout/hList1"/>
    <dgm:cxn modelId="{FDA8DB2A-D39D-450B-B634-F9D32453111C}" srcId="{E34E7D54-30F6-47BF-811B-260A554F8B2D}" destId="{0943EE12-9D58-4BAD-BC8A-2544C7B8AB26}" srcOrd="1" destOrd="0" parTransId="{C46E6FFD-19D7-4DA8-8441-0092BFA1964D}" sibTransId="{3820703C-BF19-477A-948E-67202FD03EF1}"/>
    <dgm:cxn modelId="{9636652E-3EA3-4CA9-8282-F2FBDA0DCA83}" srcId="{E34E7D54-30F6-47BF-811B-260A554F8B2D}" destId="{4F4428DE-C0B3-4692-8506-A021B22EED86}" srcOrd="2" destOrd="0" parTransId="{3B165F77-652E-40C4-8D96-72567E8E1783}" sibTransId="{95C02E4D-02DA-442B-A20F-F53DA9AA3D71}"/>
    <dgm:cxn modelId="{76AA855C-0C8D-423D-933F-F870C988BFE2}" srcId="{E34E7D54-30F6-47BF-811B-260A554F8B2D}" destId="{30EAA815-1FA9-457D-9422-95EDA185E2E5}" srcOrd="3" destOrd="0" parTransId="{ECE7C58D-1211-4FA6-AB1D-EB6AF9D058D6}" sibTransId="{B9A45A9A-F522-42E7-B31D-543B90F2465C}"/>
    <dgm:cxn modelId="{41F56741-2809-43B8-B395-4E39E353A48C}" type="presOf" srcId="{4F4428DE-C0B3-4692-8506-A021B22EED86}" destId="{EB1E5633-10D4-48DA-9996-0C78F3717B0E}" srcOrd="0" destOrd="0" presId="urn:microsoft.com/office/officeart/2005/8/layout/hList1"/>
    <dgm:cxn modelId="{9FD12A65-ECAB-4D77-B8BE-6FB19D5FECE9}" type="presOf" srcId="{E34E7D54-30F6-47BF-811B-260A554F8B2D}" destId="{80ADD0DB-06A0-4E46-9DE3-8B91F5056049}" srcOrd="0" destOrd="0" presId="urn:microsoft.com/office/officeart/2005/8/layout/hList1"/>
    <dgm:cxn modelId="{FDC04B6D-714A-4BF3-9F79-B097BF60D47D}" srcId="{4F4428DE-C0B3-4692-8506-A021B22EED86}" destId="{1BAC2902-E21C-4510-A70B-C20D1D4270BF}" srcOrd="0" destOrd="0" parTransId="{7F3F4E6B-62BE-47E9-ADF6-5814386ACD80}" sibTransId="{1A13F818-A530-42A0-A00C-F3B6A85D14EB}"/>
    <dgm:cxn modelId="{F9D11756-B79F-4D35-84EA-F284712786A1}" srcId="{30EAA815-1FA9-457D-9422-95EDA185E2E5}" destId="{5798E727-C352-48D1-B58B-002627E198BC}" srcOrd="0" destOrd="0" parTransId="{65EB1D90-9A9A-46F0-90D6-758BE4A3DE16}" sibTransId="{5ED9B2B8-4339-4495-B173-83FA5ACD9242}"/>
    <dgm:cxn modelId="{53101B79-DBAF-445B-B19B-DA011FDD7246}" type="presOf" srcId="{0943EE12-9D58-4BAD-BC8A-2544C7B8AB26}" destId="{E716AE46-DEC2-421A-938C-EF6BE2A0AD0F}" srcOrd="0" destOrd="0" presId="urn:microsoft.com/office/officeart/2005/8/layout/hList1"/>
    <dgm:cxn modelId="{0564C887-EE7E-4395-9DA4-1A0183531199}" srcId="{20FE4578-C8EA-4645-9EAC-36CE1D373857}" destId="{85306D03-9A1A-49A8-A012-2979EE9150C4}" srcOrd="0" destOrd="0" parTransId="{FFAA4FDE-E85E-49D9-9832-8A975DF07685}" sibTransId="{AB19B0BF-B93D-4886-9AEC-626DE3A8981F}"/>
    <dgm:cxn modelId="{DF70CAA0-02CD-400E-9870-7FA8615422E5}" srcId="{30EAA815-1FA9-457D-9422-95EDA185E2E5}" destId="{F32E30C5-7F43-4F5E-8252-C7039A498946}" srcOrd="1" destOrd="0" parTransId="{FE8D4267-EA12-46C1-A604-786AE8055710}" sibTransId="{53B68CF0-39AC-408C-8763-DF43B8E67DAB}"/>
    <dgm:cxn modelId="{85B645A9-DE63-4687-8D38-482056CB5B4C}" type="presOf" srcId="{5798E727-C352-48D1-B58B-002627E198BC}" destId="{4A072EA8-8FA8-4AFE-B680-58E71BF975FC}" srcOrd="0" destOrd="0" presId="urn:microsoft.com/office/officeart/2005/8/layout/hList1"/>
    <dgm:cxn modelId="{9D41E1B1-B8F3-44F7-B541-976DB30B1B12}" type="presOf" srcId="{20FE4578-C8EA-4645-9EAC-36CE1D373857}" destId="{6C044B08-79B7-40E6-BCCE-465DD23BAB9A}" srcOrd="0" destOrd="0" presId="urn:microsoft.com/office/officeart/2005/8/layout/hList1"/>
    <dgm:cxn modelId="{EAC948BB-B188-43C0-A0CF-B452A5A2390D}" type="presOf" srcId="{143B2BC4-A327-4C1B-BEBC-E0D86C62978C}" destId="{24E8D36A-21BE-4599-BB81-44590E7AB022}" srcOrd="0" destOrd="0" presId="urn:microsoft.com/office/officeart/2005/8/layout/hList1"/>
    <dgm:cxn modelId="{085F3AD2-ECAA-493C-8B1D-73E3043123CE}" type="presOf" srcId="{F32E30C5-7F43-4F5E-8252-C7039A498946}" destId="{4A072EA8-8FA8-4AFE-B680-58E71BF975FC}" srcOrd="0" destOrd="1" presId="urn:microsoft.com/office/officeart/2005/8/layout/hList1"/>
    <dgm:cxn modelId="{057989D8-B6C6-49F8-95D4-EB5152D74839}" type="presOf" srcId="{30EAA815-1FA9-457D-9422-95EDA185E2E5}" destId="{1EB8E3B7-7C47-4B1A-9FB0-0B617241E241}" srcOrd="0" destOrd="0" presId="urn:microsoft.com/office/officeart/2005/8/layout/hList1"/>
    <dgm:cxn modelId="{913E64E2-5CCD-4B5F-8B1A-E06DC146657E}" srcId="{E34E7D54-30F6-47BF-811B-260A554F8B2D}" destId="{20FE4578-C8EA-4645-9EAC-36CE1D373857}" srcOrd="0" destOrd="0" parTransId="{42E12BCC-7204-415D-945B-49127430FC9D}" sibTransId="{61009CBF-8389-4FE6-A02A-BE72E3960DC6}"/>
    <dgm:cxn modelId="{C2785402-6BE9-4A39-BF33-39A1750EED0B}" type="presParOf" srcId="{80ADD0DB-06A0-4E46-9DE3-8B91F5056049}" destId="{BBC4EC5A-0610-45D5-9108-ABA897EDD803}" srcOrd="0" destOrd="0" presId="urn:microsoft.com/office/officeart/2005/8/layout/hList1"/>
    <dgm:cxn modelId="{541ADEB7-A0B5-40BE-B33E-F37C60757333}" type="presParOf" srcId="{BBC4EC5A-0610-45D5-9108-ABA897EDD803}" destId="{6C044B08-79B7-40E6-BCCE-465DD23BAB9A}" srcOrd="0" destOrd="0" presId="urn:microsoft.com/office/officeart/2005/8/layout/hList1"/>
    <dgm:cxn modelId="{60C5281E-0965-49EC-8D2E-1E5C44FA0B91}" type="presParOf" srcId="{BBC4EC5A-0610-45D5-9108-ABA897EDD803}" destId="{2EFA2B96-C991-4208-961E-83626DCD792F}" srcOrd="1" destOrd="0" presId="urn:microsoft.com/office/officeart/2005/8/layout/hList1"/>
    <dgm:cxn modelId="{61E3D766-E759-44FC-94A2-5EE7786FD578}" type="presParOf" srcId="{80ADD0DB-06A0-4E46-9DE3-8B91F5056049}" destId="{E6DDB375-3DA6-45B9-A7B3-94DD67C28527}" srcOrd="1" destOrd="0" presId="urn:microsoft.com/office/officeart/2005/8/layout/hList1"/>
    <dgm:cxn modelId="{092AA324-93C4-461F-AC3F-D544F851007F}" type="presParOf" srcId="{80ADD0DB-06A0-4E46-9DE3-8B91F5056049}" destId="{F11DE381-CD40-49F8-9C9F-E8876C528D9F}" srcOrd="2" destOrd="0" presId="urn:microsoft.com/office/officeart/2005/8/layout/hList1"/>
    <dgm:cxn modelId="{2BDB70DE-8F30-43B3-9C8B-358B8B85EF28}" type="presParOf" srcId="{F11DE381-CD40-49F8-9C9F-E8876C528D9F}" destId="{E716AE46-DEC2-421A-938C-EF6BE2A0AD0F}" srcOrd="0" destOrd="0" presId="urn:microsoft.com/office/officeart/2005/8/layout/hList1"/>
    <dgm:cxn modelId="{8CF8AE3F-3DFD-4C37-AE7B-9716C6DABF13}" type="presParOf" srcId="{F11DE381-CD40-49F8-9C9F-E8876C528D9F}" destId="{24E8D36A-21BE-4599-BB81-44590E7AB022}" srcOrd="1" destOrd="0" presId="urn:microsoft.com/office/officeart/2005/8/layout/hList1"/>
    <dgm:cxn modelId="{A54B3EF6-B47B-4C6A-BE47-FBC7606BE3FF}" type="presParOf" srcId="{80ADD0DB-06A0-4E46-9DE3-8B91F5056049}" destId="{9F492A06-8A69-429B-A5E9-46F1DD18BAC0}" srcOrd="3" destOrd="0" presId="urn:microsoft.com/office/officeart/2005/8/layout/hList1"/>
    <dgm:cxn modelId="{E5D98F34-3E72-4E2C-98BE-E479A99FE71D}" type="presParOf" srcId="{80ADD0DB-06A0-4E46-9DE3-8B91F5056049}" destId="{5C95811E-A0A7-4D7D-BD3B-4E3D3962E949}" srcOrd="4" destOrd="0" presId="urn:microsoft.com/office/officeart/2005/8/layout/hList1"/>
    <dgm:cxn modelId="{76E3F2CB-0271-4F6B-9325-A3F3FAF3FFD6}" type="presParOf" srcId="{5C95811E-A0A7-4D7D-BD3B-4E3D3962E949}" destId="{EB1E5633-10D4-48DA-9996-0C78F3717B0E}" srcOrd="0" destOrd="0" presId="urn:microsoft.com/office/officeart/2005/8/layout/hList1"/>
    <dgm:cxn modelId="{871D28EF-621A-438B-BED8-1E69510EC400}" type="presParOf" srcId="{5C95811E-A0A7-4D7D-BD3B-4E3D3962E949}" destId="{54C1E7ED-0E9C-42C0-9305-3452465AEECB}" srcOrd="1" destOrd="0" presId="urn:microsoft.com/office/officeart/2005/8/layout/hList1"/>
    <dgm:cxn modelId="{EA5E4BF2-40BE-4815-90FA-D6BB026547D9}" type="presParOf" srcId="{80ADD0DB-06A0-4E46-9DE3-8B91F5056049}" destId="{1FC3315A-59C5-4D3D-9A4C-2D7C18B3F926}" srcOrd="5" destOrd="0" presId="urn:microsoft.com/office/officeart/2005/8/layout/hList1"/>
    <dgm:cxn modelId="{7BE38272-AFCB-4AF8-8D22-97800FADB2FE}" type="presParOf" srcId="{80ADD0DB-06A0-4E46-9DE3-8B91F5056049}" destId="{44859B9A-944C-4141-A805-D5A5A4BBFADA}" srcOrd="6" destOrd="0" presId="urn:microsoft.com/office/officeart/2005/8/layout/hList1"/>
    <dgm:cxn modelId="{C1D4E77C-67E3-4A13-8AE1-69ED93C0767C}" type="presParOf" srcId="{44859B9A-944C-4141-A805-D5A5A4BBFADA}" destId="{1EB8E3B7-7C47-4B1A-9FB0-0B617241E241}" srcOrd="0" destOrd="0" presId="urn:microsoft.com/office/officeart/2005/8/layout/hList1"/>
    <dgm:cxn modelId="{EE20FDD1-8471-48E3-8242-15A7572C358E}" type="presParOf" srcId="{44859B9A-944C-4141-A805-D5A5A4BBFADA}" destId="{4A072EA8-8FA8-4AFE-B680-58E71BF975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D2CB76-7B6F-4611-A23C-04A84F829C68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EADFCE4-2AB9-446E-B926-0E4D4E5EAB8E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DE028475-A2FF-4BAD-B27C-1E9CB4D34E0B}" type="parTrans" cxnId="{1C6E4C42-AA6F-4ECF-8A95-E0E1469630D9}">
      <dgm:prSet/>
      <dgm:spPr/>
      <dgm:t>
        <a:bodyPr/>
        <a:lstStyle/>
        <a:p>
          <a:endParaRPr lang="en-GB"/>
        </a:p>
      </dgm:t>
    </dgm:pt>
    <dgm:pt modelId="{C2250714-4E89-4B4B-8512-4C567A295D8D}" type="sibTrans" cxnId="{1C6E4C42-AA6F-4ECF-8A95-E0E1469630D9}">
      <dgm:prSet/>
      <dgm:spPr/>
      <dgm:t>
        <a:bodyPr/>
        <a:lstStyle/>
        <a:p>
          <a:endParaRPr lang="en-GB"/>
        </a:p>
      </dgm:t>
    </dgm:pt>
    <dgm:pt modelId="{9D0B33C2-8BF1-4D24-9E76-0D8FDC242A37}">
      <dgm:prSet phldrT="[Text]"/>
      <dgm:spPr/>
      <dgm:t>
        <a:bodyPr/>
        <a:lstStyle/>
        <a:p>
          <a:r>
            <a:rPr lang="en-GB" dirty="0"/>
            <a:t>Regex</a:t>
          </a:r>
        </a:p>
      </dgm:t>
    </dgm:pt>
    <dgm:pt modelId="{4C9671BE-D71C-4D53-BA5F-993A3DCB7788}" type="parTrans" cxnId="{63464545-D662-46C2-B26C-FCAB6E270777}">
      <dgm:prSet/>
      <dgm:spPr/>
      <dgm:t>
        <a:bodyPr/>
        <a:lstStyle/>
        <a:p>
          <a:endParaRPr lang="en-GB"/>
        </a:p>
      </dgm:t>
    </dgm:pt>
    <dgm:pt modelId="{3680E757-07C4-493E-B660-D975D61F9AF3}" type="sibTrans" cxnId="{63464545-D662-46C2-B26C-FCAB6E270777}">
      <dgm:prSet/>
      <dgm:spPr/>
      <dgm:t>
        <a:bodyPr/>
        <a:lstStyle/>
        <a:p>
          <a:endParaRPr lang="en-GB"/>
        </a:p>
      </dgm:t>
    </dgm:pt>
    <dgm:pt modelId="{FA61BCEC-583C-4606-AE62-9EFA8ABDA7FA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36FA087C-84B2-43DA-ADFB-CDA4F7666857}" type="parTrans" cxnId="{29776822-C7B6-4601-86DE-72880F954D22}">
      <dgm:prSet/>
      <dgm:spPr/>
      <dgm:t>
        <a:bodyPr/>
        <a:lstStyle/>
        <a:p>
          <a:endParaRPr lang="en-GB"/>
        </a:p>
      </dgm:t>
    </dgm:pt>
    <dgm:pt modelId="{A262E1D2-0ADE-4EE1-8BC2-92727F01E149}" type="sibTrans" cxnId="{29776822-C7B6-4601-86DE-72880F954D22}">
      <dgm:prSet/>
      <dgm:spPr/>
      <dgm:t>
        <a:bodyPr/>
        <a:lstStyle/>
        <a:p>
          <a:endParaRPr lang="en-GB"/>
        </a:p>
      </dgm:t>
    </dgm:pt>
    <dgm:pt modelId="{EE60A168-7319-415F-B5BF-CCE4E50B5785}">
      <dgm:prSet phldrT="[Text]"/>
      <dgm:spPr/>
      <dgm:t>
        <a:bodyPr/>
        <a:lstStyle/>
        <a:p>
          <a:r>
            <a:rPr lang="en-GB" dirty="0"/>
            <a:t>Spacy</a:t>
          </a:r>
        </a:p>
      </dgm:t>
    </dgm:pt>
    <dgm:pt modelId="{D9BB1BE4-D219-40E7-89D8-6C125FE168D0}" type="parTrans" cxnId="{58465701-8754-42BE-8183-543E0CEB87A3}">
      <dgm:prSet/>
      <dgm:spPr/>
      <dgm:t>
        <a:bodyPr/>
        <a:lstStyle/>
        <a:p>
          <a:endParaRPr lang="en-GB"/>
        </a:p>
      </dgm:t>
    </dgm:pt>
    <dgm:pt modelId="{703290C4-85DD-41A5-9AAA-19445B8C03D2}" type="sibTrans" cxnId="{58465701-8754-42BE-8183-543E0CEB87A3}">
      <dgm:prSet/>
      <dgm:spPr/>
      <dgm:t>
        <a:bodyPr/>
        <a:lstStyle/>
        <a:p>
          <a:endParaRPr lang="en-GB"/>
        </a:p>
      </dgm:t>
    </dgm:pt>
    <dgm:pt modelId="{1CB610AE-030A-45EA-94F0-9026884B71F1}">
      <dgm:prSet phldrT="[Text]"/>
      <dgm:spPr/>
      <dgm:t>
        <a:bodyPr/>
        <a:lstStyle/>
        <a:p>
          <a:r>
            <a:rPr lang="en-GB" dirty="0" err="1"/>
            <a:t>RoBERTA</a:t>
          </a:r>
          <a:endParaRPr lang="en-GB" dirty="0"/>
        </a:p>
      </dgm:t>
    </dgm:pt>
    <dgm:pt modelId="{13B57A35-868A-45CC-8D63-62E2D3143DF7}" type="parTrans" cxnId="{5F611E0C-4CC8-4E45-B6B3-A096C2061289}">
      <dgm:prSet/>
      <dgm:spPr/>
      <dgm:t>
        <a:bodyPr/>
        <a:lstStyle/>
        <a:p>
          <a:endParaRPr lang="en-GB"/>
        </a:p>
      </dgm:t>
    </dgm:pt>
    <dgm:pt modelId="{5C35FB9E-7A40-4C5C-80D1-665FCFFA566F}" type="sibTrans" cxnId="{5F611E0C-4CC8-4E45-B6B3-A096C2061289}">
      <dgm:prSet/>
      <dgm:spPr/>
      <dgm:t>
        <a:bodyPr/>
        <a:lstStyle/>
        <a:p>
          <a:endParaRPr lang="en-GB"/>
        </a:p>
      </dgm:t>
    </dgm:pt>
    <dgm:pt modelId="{3BD99AFF-8AFF-490F-BAEE-6209D1A77FA0}">
      <dgm:prSet phldrT="[Text]"/>
      <dgm:spPr/>
      <dgm:t>
        <a:bodyPr/>
        <a:lstStyle/>
        <a:p>
          <a:r>
            <a:rPr lang="en-GB" dirty="0"/>
            <a:t>FLAIR</a:t>
          </a:r>
        </a:p>
      </dgm:t>
    </dgm:pt>
    <dgm:pt modelId="{C5395165-31B0-437E-B51D-FD6EDCB79C8C}" type="parTrans" cxnId="{CAC1FC95-8771-4CC6-ABCF-A542DAD8E915}">
      <dgm:prSet/>
      <dgm:spPr/>
      <dgm:t>
        <a:bodyPr/>
        <a:lstStyle/>
        <a:p>
          <a:endParaRPr lang="en-GB"/>
        </a:p>
      </dgm:t>
    </dgm:pt>
    <dgm:pt modelId="{21662697-9C85-429B-BBC3-0FE8BD800BAB}" type="sibTrans" cxnId="{CAC1FC95-8771-4CC6-ABCF-A542DAD8E915}">
      <dgm:prSet/>
      <dgm:spPr/>
      <dgm:t>
        <a:bodyPr/>
        <a:lstStyle/>
        <a:p>
          <a:endParaRPr lang="en-GB"/>
        </a:p>
      </dgm:t>
    </dgm:pt>
    <dgm:pt modelId="{AC4E7207-198E-4535-B036-DBD45B2B21D1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57D29D13-0F00-46F8-B925-661ADB86D5CB}" type="parTrans" cxnId="{6F0812CE-13D5-4A37-8119-7141AC511821}">
      <dgm:prSet/>
      <dgm:spPr/>
      <dgm:t>
        <a:bodyPr/>
        <a:lstStyle/>
        <a:p>
          <a:endParaRPr lang="en-GB"/>
        </a:p>
      </dgm:t>
    </dgm:pt>
    <dgm:pt modelId="{F03D44FE-D6F4-44BE-BC4F-5AB2CAE56412}" type="sibTrans" cxnId="{6F0812CE-13D5-4A37-8119-7141AC511821}">
      <dgm:prSet/>
      <dgm:spPr/>
      <dgm:t>
        <a:bodyPr/>
        <a:lstStyle/>
        <a:p>
          <a:endParaRPr lang="en-GB"/>
        </a:p>
      </dgm:t>
    </dgm:pt>
    <dgm:pt modelId="{D95F546B-8E8C-48D5-ADA5-F749FB99116A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6C4F0E34-1C4A-49AF-92D9-1D7DE3DB0695}" type="parTrans" cxnId="{AA07397C-6FE3-46E7-9240-95B4C292732C}">
      <dgm:prSet/>
      <dgm:spPr/>
      <dgm:t>
        <a:bodyPr/>
        <a:lstStyle/>
        <a:p>
          <a:endParaRPr lang="en-GB"/>
        </a:p>
      </dgm:t>
    </dgm:pt>
    <dgm:pt modelId="{95A44C8E-45FB-452B-B540-0649F7EC7508}" type="sibTrans" cxnId="{AA07397C-6FE3-46E7-9240-95B4C292732C}">
      <dgm:prSet/>
      <dgm:spPr/>
      <dgm:t>
        <a:bodyPr/>
        <a:lstStyle/>
        <a:p>
          <a:endParaRPr lang="en-GB"/>
        </a:p>
      </dgm:t>
    </dgm:pt>
    <dgm:pt modelId="{91F6DD5C-B8C8-48DA-B35F-36E62B03B997}">
      <dgm:prSet phldrT="[Text]"/>
      <dgm:spPr/>
      <dgm:t>
        <a:bodyPr/>
        <a:lstStyle/>
        <a:p>
          <a:r>
            <a:rPr lang="en-GB" dirty="0"/>
            <a:t>Spacy-LLM</a:t>
          </a:r>
        </a:p>
      </dgm:t>
    </dgm:pt>
    <dgm:pt modelId="{8CB73E02-EB38-41A1-95E0-E26993A799BD}" type="parTrans" cxnId="{DC339C80-8C9E-41FC-AF43-DF796D196758}">
      <dgm:prSet/>
      <dgm:spPr/>
      <dgm:t>
        <a:bodyPr/>
        <a:lstStyle/>
        <a:p>
          <a:endParaRPr lang="en-GB"/>
        </a:p>
      </dgm:t>
    </dgm:pt>
    <dgm:pt modelId="{CD51C258-4A62-4CAE-8C68-629F459C43D7}" type="sibTrans" cxnId="{DC339C80-8C9E-41FC-AF43-DF796D196758}">
      <dgm:prSet/>
      <dgm:spPr/>
      <dgm:t>
        <a:bodyPr/>
        <a:lstStyle/>
        <a:p>
          <a:endParaRPr lang="en-GB"/>
        </a:p>
      </dgm:t>
    </dgm:pt>
    <dgm:pt modelId="{807AEBD1-3E9F-4EE5-B519-AA1C99197A35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D7060DF0-CAD5-4DB3-8473-7A3CA2A1FD4C}" type="parTrans" cxnId="{F3150936-48B9-43FB-A377-ABECEE59C7E8}">
      <dgm:prSet/>
      <dgm:spPr/>
      <dgm:t>
        <a:bodyPr/>
        <a:lstStyle/>
        <a:p>
          <a:endParaRPr lang="en-GB"/>
        </a:p>
      </dgm:t>
    </dgm:pt>
    <dgm:pt modelId="{E12B2E33-0CAC-4B14-ADBF-E46C3E520921}" type="sibTrans" cxnId="{F3150936-48B9-43FB-A377-ABECEE59C7E8}">
      <dgm:prSet/>
      <dgm:spPr/>
      <dgm:t>
        <a:bodyPr/>
        <a:lstStyle/>
        <a:p>
          <a:endParaRPr lang="en-GB"/>
        </a:p>
      </dgm:t>
    </dgm:pt>
    <dgm:pt modelId="{03A1CC8F-E319-420D-8F2D-FA2944E5B94F}">
      <dgm:prSet phldrT="[Text]"/>
      <dgm:spPr/>
      <dgm:t>
        <a:bodyPr/>
        <a:lstStyle/>
        <a:p>
          <a:r>
            <a:rPr lang="en-GB" dirty="0"/>
            <a:t>SRE</a:t>
          </a:r>
        </a:p>
      </dgm:t>
    </dgm:pt>
    <dgm:pt modelId="{54B8AC2A-777E-46B7-8625-A9116DDB3C67}" type="parTrans" cxnId="{EAC77DD6-C082-4B25-9868-96F5009A168E}">
      <dgm:prSet/>
      <dgm:spPr/>
      <dgm:t>
        <a:bodyPr/>
        <a:lstStyle/>
        <a:p>
          <a:endParaRPr lang="en-GB"/>
        </a:p>
      </dgm:t>
    </dgm:pt>
    <dgm:pt modelId="{C8C6BFA4-F435-44DA-B791-12D89BD03D35}" type="sibTrans" cxnId="{EAC77DD6-C082-4B25-9868-96F5009A168E}">
      <dgm:prSet/>
      <dgm:spPr/>
      <dgm:t>
        <a:bodyPr/>
        <a:lstStyle/>
        <a:p>
          <a:endParaRPr lang="en-GB"/>
        </a:p>
      </dgm:t>
    </dgm:pt>
    <dgm:pt modelId="{D7C3D377-C786-42BB-8229-7F1C76081E98}" type="pres">
      <dgm:prSet presAssocID="{21D2CB76-7B6F-4611-A23C-04A84F829C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CBFC8C-B59A-498F-8954-6E2892F63E04}" type="pres">
      <dgm:prSet presAssocID="{EEADFCE4-2AB9-446E-B926-0E4D4E5EAB8E}" presName="vertOne" presStyleCnt="0"/>
      <dgm:spPr/>
    </dgm:pt>
    <dgm:pt modelId="{8D589CBF-8D4F-4A0E-9648-8FCE3436CB21}" type="pres">
      <dgm:prSet presAssocID="{EEADFCE4-2AB9-446E-B926-0E4D4E5EAB8E}" presName="txOne" presStyleLbl="node0" presStyleIdx="0" presStyleCnt="1">
        <dgm:presLayoutVars>
          <dgm:chPref val="3"/>
        </dgm:presLayoutVars>
      </dgm:prSet>
      <dgm:spPr/>
    </dgm:pt>
    <dgm:pt modelId="{77206905-5128-4D84-AD8F-A63906C1BF2A}" type="pres">
      <dgm:prSet presAssocID="{EEADFCE4-2AB9-446E-B926-0E4D4E5EAB8E}" presName="parTransOne" presStyleCnt="0"/>
      <dgm:spPr/>
    </dgm:pt>
    <dgm:pt modelId="{64E76551-6BF7-4FF0-B818-CCD53721E941}" type="pres">
      <dgm:prSet presAssocID="{EEADFCE4-2AB9-446E-B926-0E4D4E5EAB8E}" presName="horzOne" presStyleCnt="0"/>
      <dgm:spPr/>
    </dgm:pt>
    <dgm:pt modelId="{5740A427-F6B6-42F9-866C-D39BA22660A2}" type="pres">
      <dgm:prSet presAssocID="{9D0B33C2-8BF1-4D24-9E76-0D8FDC242A37}" presName="vertTwo" presStyleCnt="0"/>
      <dgm:spPr/>
    </dgm:pt>
    <dgm:pt modelId="{F4026EEA-1948-4810-966F-D86835665112}" type="pres">
      <dgm:prSet presAssocID="{9D0B33C2-8BF1-4D24-9E76-0D8FDC242A37}" presName="txTwo" presStyleLbl="node2" presStyleIdx="0" presStyleCnt="5">
        <dgm:presLayoutVars>
          <dgm:chPref val="3"/>
        </dgm:presLayoutVars>
      </dgm:prSet>
      <dgm:spPr/>
    </dgm:pt>
    <dgm:pt modelId="{66801D40-1E19-44E5-A0F2-CF518183D4A9}" type="pres">
      <dgm:prSet presAssocID="{9D0B33C2-8BF1-4D24-9E76-0D8FDC242A37}" presName="parTransTwo" presStyleCnt="0"/>
      <dgm:spPr/>
    </dgm:pt>
    <dgm:pt modelId="{4FF0CA4D-427B-47CC-9BD4-415737A5FD37}" type="pres">
      <dgm:prSet presAssocID="{9D0B33C2-8BF1-4D24-9E76-0D8FDC242A37}" presName="horzTwo" presStyleCnt="0"/>
      <dgm:spPr/>
    </dgm:pt>
    <dgm:pt modelId="{E54F576C-EF02-4DD2-A3A2-A9737C2DA8BE}" type="pres">
      <dgm:prSet presAssocID="{FA61BCEC-583C-4606-AE62-9EFA8ABDA7FA}" presName="vertThree" presStyleCnt="0"/>
      <dgm:spPr/>
    </dgm:pt>
    <dgm:pt modelId="{70B47DE4-FD19-428D-B58E-8C5FF7B7A9D4}" type="pres">
      <dgm:prSet presAssocID="{FA61BCEC-583C-4606-AE62-9EFA8ABDA7FA}" presName="txThree" presStyleLbl="node3" presStyleIdx="0" presStyleCnt="5">
        <dgm:presLayoutVars>
          <dgm:chPref val="3"/>
        </dgm:presLayoutVars>
      </dgm:prSet>
      <dgm:spPr/>
    </dgm:pt>
    <dgm:pt modelId="{7E5705BB-AF53-4EAC-92BF-649588E1308F}" type="pres">
      <dgm:prSet presAssocID="{FA61BCEC-583C-4606-AE62-9EFA8ABDA7FA}" presName="horzThree" presStyleCnt="0"/>
      <dgm:spPr/>
    </dgm:pt>
    <dgm:pt modelId="{B15EA7E8-2CFD-4251-B72F-28983D3DA963}" type="pres">
      <dgm:prSet presAssocID="{3680E757-07C4-493E-B660-D975D61F9AF3}" presName="sibSpaceTwo" presStyleCnt="0"/>
      <dgm:spPr/>
    </dgm:pt>
    <dgm:pt modelId="{95EBA65C-38CC-48D9-A136-44C5E7C41F03}" type="pres">
      <dgm:prSet presAssocID="{EE60A168-7319-415F-B5BF-CCE4E50B5785}" presName="vertTwo" presStyleCnt="0"/>
      <dgm:spPr/>
    </dgm:pt>
    <dgm:pt modelId="{F68C1D56-3F7E-4AAF-97F4-A3D49B0D3C34}" type="pres">
      <dgm:prSet presAssocID="{EE60A168-7319-415F-B5BF-CCE4E50B5785}" presName="txTwo" presStyleLbl="node2" presStyleIdx="1" presStyleCnt="5">
        <dgm:presLayoutVars>
          <dgm:chPref val="3"/>
        </dgm:presLayoutVars>
      </dgm:prSet>
      <dgm:spPr/>
    </dgm:pt>
    <dgm:pt modelId="{B3CC3AE5-48A9-497C-99A0-00C05D629BFC}" type="pres">
      <dgm:prSet presAssocID="{EE60A168-7319-415F-B5BF-CCE4E50B5785}" presName="parTransTwo" presStyleCnt="0"/>
      <dgm:spPr/>
    </dgm:pt>
    <dgm:pt modelId="{33CB4046-D970-438B-AEC4-28D4CD0D8BF9}" type="pres">
      <dgm:prSet presAssocID="{EE60A168-7319-415F-B5BF-CCE4E50B5785}" presName="horzTwo" presStyleCnt="0"/>
      <dgm:spPr/>
    </dgm:pt>
    <dgm:pt modelId="{8DC24A2B-C371-4A0D-AA54-546468969CD4}" type="pres">
      <dgm:prSet presAssocID="{AC4E7207-198E-4535-B036-DBD45B2B21D1}" presName="vertThree" presStyleCnt="0"/>
      <dgm:spPr/>
    </dgm:pt>
    <dgm:pt modelId="{18AFC531-5BD5-4BB8-A304-5F174F90D761}" type="pres">
      <dgm:prSet presAssocID="{AC4E7207-198E-4535-B036-DBD45B2B21D1}" presName="txThree" presStyleLbl="node3" presStyleIdx="1" presStyleCnt="5">
        <dgm:presLayoutVars>
          <dgm:chPref val="3"/>
        </dgm:presLayoutVars>
      </dgm:prSet>
      <dgm:spPr/>
    </dgm:pt>
    <dgm:pt modelId="{304950A3-FA0E-4F8C-9823-3AA858DC9F18}" type="pres">
      <dgm:prSet presAssocID="{AC4E7207-198E-4535-B036-DBD45B2B21D1}" presName="horzThree" presStyleCnt="0"/>
      <dgm:spPr/>
    </dgm:pt>
    <dgm:pt modelId="{2E0043C6-545D-45BC-ADC8-B9692AEB2F39}" type="pres">
      <dgm:prSet presAssocID="{703290C4-85DD-41A5-9AAA-19445B8C03D2}" presName="sibSpaceTwo" presStyleCnt="0"/>
      <dgm:spPr/>
    </dgm:pt>
    <dgm:pt modelId="{FC9A7711-503F-487D-AC68-D0340B9E5678}" type="pres">
      <dgm:prSet presAssocID="{3BD99AFF-8AFF-490F-BAEE-6209D1A77FA0}" presName="vertTwo" presStyleCnt="0"/>
      <dgm:spPr/>
    </dgm:pt>
    <dgm:pt modelId="{DFD34027-D590-4B24-81BF-A213D0ACEDC0}" type="pres">
      <dgm:prSet presAssocID="{3BD99AFF-8AFF-490F-BAEE-6209D1A77FA0}" presName="txTwo" presStyleLbl="node2" presStyleIdx="2" presStyleCnt="5">
        <dgm:presLayoutVars>
          <dgm:chPref val="3"/>
        </dgm:presLayoutVars>
      </dgm:prSet>
      <dgm:spPr/>
    </dgm:pt>
    <dgm:pt modelId="{A8D3236B-EB99-4ADC-99BF-85CE042FC066}" type="pres">
      <dgm:prSet presAssocID="{3BD99AFF-8AFF-490F-BAEE-6209D1A77FA0}" presName="parTransTwo" presStyleCnt="0"/>
      <dgm:spPr/>
    </dgm:pt>
    <dgm:pt modelId="{F1D0DC03-1449-4809-9EBB-D3BBBB1154AC}" type="pres">
      <dgm:prSet presAssocID="{3BD99AFF-8AFF-490F-BAEE-6209D1A77FA0}" presName="horzTwo" presStyleCnt="0"/>
      <dgm:spPr/>
    </dgm:pt>
    <dgm:pt modelId="{79ECFEE7-44D3-4671-BBB0-459B531ABE1A}" type="pres">
      <dgm:prSet presAssocID="{D95F546B-8E8C-48D5-ADA5-F749FB99116A}" presName="vertThree" presStyleCnt="0"/>
      <dgm:spPr/>
    </dgm:pt>
    <dgm:pt modelId="{CAF52BD7-08CE-41C7-ACCB-E0CD405DA745}" type="pres">
      <dgm:prSet presAssocID="{D95F546B-8E8C-48D5-ADA5-F749FB99116A}" presName="txThree" presStyleLbl="node3" presStyleIdx="2" presStyleCnt="5">
        <dgm:presLayoutVars>
          <dgm:chPref val="3"/>
        </dgm:presLayoutVars>
      </dgm:prSet>
      <dgm:spPr/>
    </dgm:pt>
    <dgm:pt modelId="{BC3EE0BF-AF75-44A3-911E-70562FF0490B}" type="pres">
      <dgm:prSet presAssocID="{D95F546B-8E8C-48D5-ADA5-F749FB99116A}" presName="horzThree" presStyleCnt="0"/>
      <dgm:spPr/>
    </dgm:pt>
    <dgm:pt modelId="{D8041A1D-842A-4E89-B07C-C4D330713B52}" type="pres">
      <dgm:prSet presAssocID="{21662697-9C85-429B-BBC3-0FE8BD800BAB}" presName="sibSpaceTwo" presStyleCnt="0"/>
      <dgm:spPr/>
    </dgm:pt>
    <dgm:pt modelId="{BB5073B0-4A65-4494-9D53-14919009BFDA}" type="pres">
      <dgm:prSet presAssocID="{1CB610AE-030A-45EA-94F0-9026884B71F1}" presName="vertTwo" presStyleCnt="0"/>
      <dgm:spPr/>
    </dgm:pt>
    <dgm:pt modelId="{A96D00ED-0D69-4DC5-BFC1-DE38EF19E7C6}" type="pres">
      <dgm:prSet presAssocID="{1CB610AE-030A-45EA-94F0-9026884B71F1}" presName="txTwo" presStyleLbl="node2" presStyleIdx="3" presStyleCnt="5">
        <dgm:presLayoutVars>
          <dgm:chPref val="3"/>
        </dgm:presLayoutVars>
      </dgm:prSet>
      <dgm:spPr/>
    </dgm:pt>
    <dgm:pt modelId="{72BD9D71-A2F1-47A6-8796-6EEB9B5F91B0}" type="pres">
      <dgm:prSet presAssocID="{1CB610AE-030A-45EA-94F0-9026884B71F1}" presName="horzTwo" presStyleCnt="0"/>
      <dgm:spPr/>
    </dgm:pt>
    <dgm:pt modelId="{303C32B8-EFAB-4662-9582-9CC0745E1097}" type="pres">
      <dgm:prSet presAssocID="{5C35FB9E-7A40-4C5C-80D1-665FCFFA566F}" presName="sibSpaceTwo" presStyleCnt="0"/>
      <dgm:spPr/>
    </dgm:pt>
    <dgm:pt modelId="{64D3F13B-52B6-4CDB-A46C-F9F8AC33B9FC}" type="pres">
      <dgm:prSet presAssocID="{91F6DD5C-B8C8-48DA-B35F-36E62B03B997}" presName="vertTwo" presStyleCnt="0"/>
      <dgm:spPr/>
    </dgm:pt>
    <dgm:pt modelId="{AC86EF4A-C4D1-4947-BA6B-1E4DB6D6AF5E}" type="pres">
      <dgm:prSet presAssocID="{91F6DD5C-B8C8-48DA-B35F-36E62B03B997}" presName="txTwo" presStyleLbl="node2" presStyleIdx="4" presStyleCnt="5">
        <dgm:presLayoutVars>
          <dgm:chPref val="3"/>
        </dgm:presLayoutVars>
      </dgm:prSet>
      <dgm:spPr/>
    </dgm:pt>
    <dgm:pt modelId="{9EA4E829-1F61-414A-9886-973B5C8DEA5A}" type="pres">
      <dgm:prSet presAssocID="{91F6DD5C-B8C8-48DA-B35F-36E62B03B997}" presName="parTransTwo" presStyleCnt="0"/>
      <dgm:spPr/>
    </dgm:pt>
    <dgm:pt modelId="{2F03E529-FD6D-4012-AC8E-0785C9A58CB1}" type="pres">
      <dgm:prSet presAssocID="{91F6DD5C-B8C8-48DA-B35F-36E62B03B997}" presName="horzTwo" presStyleCnt="0"/>
      <dgm:spPr/>
    </dgm:pt>
    <dgm:pt modelId="{751B2518-1D37-4D2B-A54E-53D1FEEBD108}" type="pres">
      <dgm:prSet presAssocID="{807AEBD1-3E9F-4EE5-B519-AA1C99197A35}" presName="vertThree" presStyleCnt="0"/>
      <dgm:spPr/>
    </dgm:pt>
    <dgm:pt modelId="{93A90C06-6BE0-4C06-8D03-917281DD7D57}" type="pres">
      <dgm:prSet presAssocID="{807AEBD1-3E9F-4EE5-B519-AA1C99197A35}" presName="txThree" presStyleLbl="node3" presStyleIdx="3" presStyleCnt="5">
        <dgm:presLayoutVars>
          <dgm:chPref val="3"/>
        </dgm:presLayoutVars>
      </dgm:prSet>
      <dgm:spPr/>
    </dgm:pt>
    <dgm:pt modelId="{C8B0A4DE-377C-4CA6-818A-8A45A46E0C36}" type="pres">
      <dgm:prSet presAssocID="{807AEBD1-3E9F-4EE5-B519-AA1C99197A35}" presName="horzThree" presStyleCnt="0"/>
      <dgm:spPr/>
    </dgm:pt>
    <dgm:pt modelId="{5348D336-9D0B-46AF-8EC5-E27A4A841C64}" type="pres">
      <dgm:prSet presAssocID="{E12B2E33-0CAC-4B14-ADBF-E46C3E520921}" presName="sibSpaceThree" presStyleCnt="0"/>
      <dgm:spPr/>
    </dgm:pt>
    <dgm:pt modelId="{AC412CBB-5E20-4730-9B9D-CFC648D42DFE}" type="pres">
      <dgm:prSet presAssocID="{03A1CC8F-E319-420D-8F2D-FA2944E5B94F}" presName="vertThree" presStyleCnt="0"/>
      <dgm:spPr/>
    </dgm:pt>
    <dgm:pt modelId="{FF9800A6-16A3-419F-9737-4BDCAA9F300B}" type="pres">
      <dgm:prSet presAssocID="{03A1CC8F-E319-420D-8F2D-FA2944E5B94F}" presName="txThree" presStyleLbl="node3" presStyleIdx="4" presStyleCnt="5">
        <dgm:presLayoutVars>
          <dgm:chPref val="3"/>
        </dgm:presLayoutVars>
      </dgm:prSet>
      <dgm:spPr/>
    </dgm:pt>
    <dgm:pt modelId="{3602F62D-3D39-485A-BBF3-30575F0C80DF}" type="pres">
      <dgm:prSet presAssocID="{03A1CC8F-E319-420D-8F2D-FA2944E5B94F}" presName="horzThree" presStyleCnt="0"/>
      <dgm:spPr/>
    </dgm:pt>
  </dgm:ptLst>
  <dgm:cxnLst>
    <dgm:cxn modelId="{58465701-8754-42BE-8183-543E0CEB87A3}" srcId="{EEADFCE4-2AB9-446E-B926-0E4D4E5EAB8E}" destId="{EE60A168-7319-415F-B5BF-CCE4E50B5785}" srcOrd="1" destOrd="0" parTransId="{D9BB1BE4-D219-40E7-89D8-6C125FE168D0}" sibTransId="{703290C4-85DD-41A5-9AAA-19445B8C03D2}"/>
    <dgm:cxn modelId="{C6AFCC04-B9D0-49E9-B2F3-5B7914502524}" type="presOf" srcId="{AC4E7207-198E-4535-B036-DBD45B2B21D1}" destId="{18AFC531-5BD5-4BB8-A304-5F174F90D761}" srcOrd="0" destOrd="0" presId="urn:microsoft.com/office/officeart/2005/8/layout/architecture"/>
    <dgm:cxn modelId="{5F611E0C-4CC8-4E45-B6B3-A096C2061289}" srcId="{EEADFCE4-2AB9-446E-B926-0E4D4E5EAB8E}" destId="{1CB610AE-030A-45EA-94F0-9026884B71F1}" srcOrd="3" destOrd="0" parTransId="{13B57A35-868A-45CC-8D63-62E2D3143DF7}" sibTransId="{5C35FB9E-7A40-4C5C-80D1-665FCFFA566F}"/>
    <dgm:cxn modelId="{5C85C818-5168-4FD1-A78F-A9707B182FD2}" type="presOf" srcId="{1CB610AE-030A-45EA-94F0-9026884B71F1}" destId="{A96D00ED-0D69-4DC5-BFC1-DE38EF19E7C6}" srcOrd="0" destOrd="0" presId="urn:microsoft.com/office/officeart/2005/8/layout/architecture"/>
    <dgm:cxn modelId="{29776822-C7B6-4601-86DE-72880F954D22}" srcId="{9D0B33C2-8BF1-4D24-9E76-0D8FDC242A37}" destId="{FA61BCEC-583C-4606-AE62-9EFA8ABDA7FA}" srcOrd="0" destOrd="0" parTransId="{36FA087C-84B2-43DA-ADFB-CDA4F7666857}" sibTransId="{A262E1D2-0ADE-4EE1-8BC2-92727F01E149}"/>
    <dgm:cxn modelId="{F3150936-48B9-43FB-A377-ABECEE59C7E8}" srcId="{91F6DD5C-B8C8-48DA-B35F-36E62B03B997}" destId="{807AEBD1-3E9F-4EE5-B519-AA1C99197A35}" srcOrd="0" destOrd="0" parTransId="{D7060DF0-CAD5-4DB3-8473-7A3CA2A1FD4C}" sibTransId="{E12B2E33-0CAC-4B14-ADBF-E46C3E520921}"/>
    <dgm:cxn modelId="{ABA97A3B-F892-4D68-910A-F7E1CCA357BD}" type="presOf" srcId="{D95F546B-8E8C-48D5-ADA5-F749FB99116A}" destId="{CAF52BD7-08CE-41C7-ACCB-E0CD405DA745}" srcOrd="0" destOrd="0" presId="urn:microsoft.com/office/officeart/2005/8/layout/architecture"/>
    <dgm:cxn modelId="{F3AC293C-1992-480B-BFA3-D41421F48946}" type="presOf" srcId="{807AEBD1-3E9F-4EE5-B519-AA1C99197A35}" destId="{93A90C06-6BE0-4C06-8D03-917281DD7D57}" srcOrd="0" destOrd="0" presId="urn:microsoft.com/office/officeart/2005/8/layout/architecture"/>
    <dgm:cxn modelId="{1C6E4C42-AA6F-4ECF-8A95-E0E1469630D9}" srcId="{21D2CB76-7B6F-4611-A23C-04A84F829C68}" destId="{EEADFCE4-2AB9-446E-B926-0E4D4E5EAB8E}" srcOrd="0" destOrd="0" parTransId="{DE028475-A2FF-4BAD-B27C-1E9CB4D34E0B}" sibTransId="{C2250714-4E89-4B4B-8512-4C567A295D8D}"/>
    <dgm:cxn modelId="{63464545-D662-46C2-B26C-FCAB6E270777}" srcId="{EEADFCE4-2AB9-446E-B926-0E4D4E5EAB8E}" destId="{9D0B33C2-8BF1-4D24-9E76-0D8FDC242A37}" srcOrd="0" destOrd="0" parTransId="{4C9671BE-D71C-4D53-BA5F-993A3DCB7788}" sibTransId="{3680E757-07C4-493E-B660-D975D61F9AF3}"/>
    <dgm:cxn modelId="{84196B52-3EAC-4AEB-B735-DA9A5DA37474}" type="presOf" srcId="{91F6DD5C-B8C8-48DA-B35F-36E62B03B997}" destId="{AC86EF4A-C4D1-4947-BA6B-1E4DB6D6AF5E}" srcOrd="0" destOrd="0" presId="urn:microsoft.com/office/officeart/2005/8/layout/architecture"/>
    <dgm:cxn modelId="{04EA5D54-7A97-493F-9B67-F53BB79201D8}" type="presOf" srcId="{21D2CB76-7B6F-4611-A23C-04A84F829C68}" destId="{D7C3D377-C786-42BB-8229-7F1C76081E98}" srcOrd="0" destOrd="0" presId="urn:microsoft.com/office/officeart/2005/8/layout/architecture"/>
    <dgm:cxn modelId="{AA07397C-6FE3-46E7-9240-95B4C292732C}" srcId="{3BD99AFF-8AFF-490F-BAEE-6209D1A77FA0}" destId="{D95F546B-8E8C-48D5-ADA5-F749FB99116A}" srcOrd="0" destOrd="0" parTransId="{6C4F0E34-1C4A-49AF-92D9-1D7DE3DB0695}" sibTransId="{95A44C8E-45FB-452B-B540-0649F7EC7508}"/>
    <dgm:cxn modelId="{DC339C80-8C9E-41FC-AF43-DF796D196758}" srcId="{EEADFCE4-2AB9-446E-B926-0E4D4E5EAB8E}" destId="{91F6DD5C-B8C8-48DA-B35F-36E62B03B997}" srcOrd="4" destOrd="0" parTransId="{8CB73E02-EB38-41A1-95E0-E26993A799BD}" sibTransId="{CD51C258-4A62-4CAE-8C68-629F459C43D7}"/>
    <dgm:cxn modelId="{CAC1FC95-8771-4CC6-ABCF-A542DAD8E915}" srcId="{EEADFCE4-2AB9-446E-B926-0E4D4E5EAB8E}" destId="{3BD99AFF-8AFF-490F-BAEE-6209D1A77FA0}" srcOrd="2" destOrd="0" parTransId="{C5395165-31B0-437E-B51D-FD6EDCB79C8C}" sibTransId="{21662697-9C85-429B-BBC3-0FE8BD800BAB}"/>
    <dgm:cxn modelId="{69CAB798-7CAD-4BB7-B36F-FDF71620A3DC}" type="presOf" srcId="{EE60A168-7319-415F-B5BF-CCE4E50B5785}" destId="{F68C1D56-3F7E-4AAF-97F4-A3D49B0D3C34}" srcOrd="0" destOrd="0" presId="urn:microsoft.com/office/officeart/2005/8/layout/architecture"/>
    <dgm:cxn modelId="{61CE1AA3-5D39-494F-98AC-89988BF94AF8}" type="presOf" srcId="{EEADFCE4-2AB9-446E-B926-0E4D4E5EAB8E}" destId="{8D589CBF-8D4F-4A0E-9648-8FCE3436CB21}" srcOrd="0" destOrd="0" presId="urn:microsoft.com/office/officeart/2005/8/layout/architecture"/>
    <dgm:cxn modelId="{1AFF0EC0-5CBF-4866-9082-0FB32A59009D}" type="presOf" srcId="{9D0B33C2-8BF1-4D24-9E76-0D8FDC242A37}" destId="{F4026EEA-1948-4810-966F-D86835665112}" srcOrd="0" destOrd="0" presId="urn:microsoft.com/office/officeart/2005/8/layout/architecture"/>
    <dgm:cxn modelId="{B205C0C1-C4D3-4387-B3EF-49022E897A48}" type="presOf" srcId="{FA61BCEC-583C-4606-AE62-9EFA8ABDA7FA}" destId="{70B47DE4-FD19-428D-B58E-8C5FF7B7A9D4}" srcOrd="0" destOrd="0" presId="urn:microsoft.com/office/officeart/2005/8/layout/architecture"/>
    <dgm:cxn modelId="{5828F5C1-52D5-4973-8214-F357C10CC32B}" type="presOf" srcId="{3BD99AFF-8AFF-490F-BAEE-6209D1A77FA0}" destId="{DFD34027-D590-4B24-81BF-A213D0ACEDC0}" srcOrd="0" destOrd="0" presId="urn:microsoft.com/office/officeart/2005/8/layout/architecture"/>
    <dgm:cxn modelId="{6F0812CE-13D5-4A37-8119-7141AC511821}" srcId="{EE60A168-7319-415F-B5BF-CCE4E50B5785}" destId="{AC4E7207-198E-4535-B036-DBD45B2B21D1}" srcOrd="0" destOrd="0" parTransId="{57D29D13-0F00-46F8-B925-661ADB86D5CB}" sibTransId="{F03D44FE-D6F4-44BE-BC4F-5AB2CAE56412}"/>
    <dgm:cxn modelId="{EAC77DD6-C082-4B25-9868-96F5009A168E}" srcId="{91F6DD5C-B8C8-48DA-B35F-36E62B03B997}" destId="{03A1CC8F-E319-420D-8F2D-FA2944E5B94F}" srcOrd="1" destOrd="0" parTransId="{54B8AC2A-777E-46B7-8625-A9116DDB3C67}" sibTransId="{C8C6BFA4-F435-44DA-B791-12D89BD03D35}"/>
    <dgm:cxn modelId="{2622FAE1-8407-4E5D-949C-7B2921A28427}" type="presOf" srcId="{03A1CC8F-E319-420D-8F2D-FA2944E5B94F}" destId="{FF9800A6-16A3-419F-9737-4BDCAA9F300B}" srcOrd="0" destOrd="0" presId="urn:microsoft.com/office/officeart/2005/8/layout/architecture"/>
    <dgm:cxn modelId="{0C788597-1BF1-411A-ABEA-33A99D85C032}" type="presParOf" srcId="{D7C3D377-C786-42BB-8229-7F1C76081E98}" destId="{A3CBFC8C-B59A-498F-8954-6E2892F63E04}" srcOrd="0" destOrd="0" presId="urn:microsoft.com/office/officeart/2005/8/layout/architecture"/>
    <dgm:cxn modelId="{AE6194C7-EFBC-41A2-9707-DC3383FB579C}" type="presParOf" srcId="{A3CBFC8C-B59A-498F-8954-6E2892F63E04}" destId="{8D589CBF-8D4F-4A0E-9648-8FCE3436CB21}" srcOrd="0" destOrd="0" presId="urn:microsoft.com/office/officeart/2005/8/layout/architecture"/>
    <dgm:cxn modelId="{78BAAF87-E2F5-46A0-A06C-BB079E8F492C}" type="presParOf" srcId="{A3CBFC8C-B59A-498F-8954-6E2892F63E04}" destId="{77206905-5128-4D84-AD8F-A63906C1BF2A}" srcOrd="1" destOrd="0" presId="urn:microsoft.com/office/officeart/2005/8/layout/architecture"/>
    <dgm:cxn modelId="{BEB36533-D5A3-4F64-8CEC-7B715F504FAA}" type="presParOf" srcId="{A3CBFC8C-B59A-498F-8954-6E2892F63E04}" destId="{64E76551-6BF7-4FF0-B818-CCD53721E941}" srcOrd="2" destOrd="0" presId="urn:microsoft.com/office/officeart/2005/8/layout/architecture"/>
    <dgm:cxn modelId="{280FE583-FE52-4B0E-9D3A-5302976B76AE}" type="presParOf" srcId="{64E76551-6BF7-4FF0-B818-CCD53721E941}" destId="{5740A427-F6B6-42F9-866C-D39BA22660A2}" srcOrd="0" destOrd="0" presId="urn:microsoft.com/office/officeart/2005/8/layout/architecture"/>
    <dgm:cxn modelId="{0F95231C-A394-4B72-AFAA-7FC39A141277}" type="presParOf" srcId="{5740A427-F6B6-42F9-866C-D39BA22660A2}" destId="{F4026EEA-1948-4810-966F-D86835665112}" srcOrd="0" destOrd="0" presId="urn:microsoft.com/office/officeart/2005/8/layout/architecture"/>
    <dgm:cxn modelId="{A8EB3A2E-6B83-47C8-A9DC-C82916DEED6D}" type="presParOf" srcId="{5740A427-F6B6-42F9-866C-D39BA22660A2}" destId="{66801D40-1E19-44E5-A0F2-CF518183D4A9}" srcOrd="1" destOrd="0" presId="urn:microsoft.com/office/officeart/2005/8/layout/architecture"/>
    <dgm:cxn modelId="{221A9030-A80A-4A5A-8D8A-2AA85524024D}" type="presParOf" srcId="{5740A427-F6B6-42F9-866C-D39BA22660A2}" destId="{4FF0CA4D-427B-47CC-9BD4-415737A5FD37}" srcOrd="2" destOrd="0" presId="urn:microsoft.com/office/officeart/2005/8/layout/architecture"/>
    <dgm:cxn modelId="{30455C80-3030-442E-9824-89F05411EBFC}" type="presParOf" srcId="{4FF0CA4D-427B-47CC-9BD4-415737A5FD37}" destId="{E54F576C-EF02-4DD2-A3A2-A9737C2DA8BE}" srcOrd="0" destOrd="0" presId="urn:microsoft.com/office/officeart/2005/8/layout/architecture"/>
    <dgm:cxn modelId="{927DA62A-9424-4CC8-AB7F-3C1139B318F4}" type="presParOf" srcId="{E54F576C-EF02-4DD2-A3A2-A9737C2DA8BE}" destId="{70B47DE4-FD19-428D-B58E-8C5FF7B7A9D4}" srcOrd="0" destOrd="0" presId="urn:microsoft.com/office/officeart/2005/8/layout/architecture"/>
    <dgm:cxn modelId="{26D3B8C5-61D6-4D1E-BE6B-76B01C4AEF0C}" type="presParOf" srcId="{E54F576C-EF02-4DD2-A3A2-A9737C2DA8BE}" destId="{7E5705BB-AF53-4EAC-92BF-649588E1308F}" srcOrd="1" destOrd="0" presId="urn:microsoft.com/office/officeart/2005/8/layout/architecture"/>
    <dgm:cxn modelId="{ADDFBAF7-D9A7-428E-8995-A496C4B7524B}" type="presParOf" srcId="{64E76551-6BF7-4FF0-B818-CCD53721E941}" destId="{B15EA7E8-2CFD-4251-B72F-28983D3DA963}" srcOrd="1" destOrd="0" presId="urn:microsoft.com/office/officeart/2005/8/layout/architecture"/>
    <dgm:cxn modelId="{F0BA7B45-3E51-4B33-9A35-FF3688550559}" type="presParOf" srcId="{64E76551-6BF7-4FF0-B818-CCD53721E941}" destId="{95EBA65C-38CC-48D9-A136-44C5E7C41F03}" srcOrd="2" destOrd="0" presId="urn:microsoft.com/office/officeart/2005/8/layout/architecture"/>
    <dgm:cxn modelId="{0B3DC26A-56FE-40B6-BACE-070F1DA6AFFF}" type="presParOf" srcId="{95EBA65C-38CC-48D9-A136-44C5E7C41F03}" destId="{F68C1D56-3F7E-4AAF-97F4-A3D49B0D3C34}" srcOrd="0" destOrd="0" presId="urn:microsoft.com/office/officeart/2005/8/layout/architecture"/>
    <dgm:cxn modelId="{9341E3C9-752F-41AD-B011-40849013A89A}" type="presParOf" srcId="{95EBA65C-38CC-48D9-A136-44C5E7C41F03}" destId="{B3CC3AE5-48A9-497C-99A0-00C05D629BFC}" srcOrd="1" destOrd="0" presId="urn:microsoft.com/office/officeart/2005/8/layout/architecture"/>
    <dgm:cxn modelId="{59232892-A232-446D-95D7-15C69171AF8D}" type="presParOf" srcId="{95EBA65C-38CC-48D9-A136-44C5E7C41F03}" destId="{33CB4046-D970-438B-AEC4-28D4CD0D8BF9}" srcOrd="2" destOrd="0" presId="urn:microsoft.com/office/officeart/2005/8/layout/architecture"/>
    <dgm:cxn modelId="{C43C586C-6EAD-4F2A-973F-8D9E1EFBBEFA}" type="presParOf" srcId="{33CB4046-D970-438B-AEC4-28D4CD0D8BF9}" destId="{8DC24A2B-C371-4A0D-AA54-546468969CD4}" srcOrd="0" destOrd="0" presId="urn:microsoft.com/office/officeart/2005/8/layout/architecture"/>
    <dgm:cxn modelId="{7AD2C633-B46E-4309-BAA8-EE288B0CA0E8}" type="presParOf" srcId="{8DC24A2B-C371-4A0D-AA54-546468969CD4}" destId="{18AFC531-5BD5-4BB8-A304-5F174F90D761}" srcOrd="0" destOrd="0" presId="urn:microsoft.com/office/officeart/2005/8/layout/architecture"/>
    <dgm:cxn modelId="{53C35383-2C4F-42C4-A953-75726688DC16}" type="presParOf" srcId="{8DC24A2B-C371-4A0D-AA54-546468969CD4}" destId="{304950A3-FA0E-4F8C-9823-3AA858DC9F18}" srcOrd="1" destOrd="0" presId="urn:microsoft.com/office/officeart/2005/8/layout/architecture"/>
    <dgm:cxn modelId="{243B28D7-0AA7-4431-9AAF-8E98B0B45AF0}" type="presParOf" srcId="{64E76551-6BF7-4FF0-B818-CCD53721E941}" destId="{2E0043C6-545D-45BC-ADC8-B9692AEB2F39}" srcOrd="3" destOrd="0" presId="urn:microsoft.com/office/officeart/2005/8/layout/architecture"/>
    <dgm:cxn modelId="{CD7CBED3-323A-4221-906E-062E834C9835}" type="presParOf" srcId="{64E76551-6BF7-4FF0-B818-CCD53721E941}" destId="{FC9A7711-503F-487D-AC68-D0340B9E5678}" srcOrd="4" destOrd="0" presId="urn:microsoft.com/office/officeart/2005/8/layout/architecture"/>
    <dgm:cxn modelId="{E843C485-59D4-4DD1-839C-038B8160DA30}" type="presParOf" srcId="{FC9A7711-503F-487D-AC68-D0340B9E5678}" destId="{DFD34027-D590-4B24-81BF-A213D0ACEDC0}" srcOrd="0" destOrd="0" presId="urn:microsoft.com/office/officeart/2005/8/layout/architecture"/>
    <dgm:cxn modelId="{17170AC3-6194-4256-9323-D748A6451A33}" type="presParOf" srcId="{FC9A7711-503F-487D-AC68-D0340B9E5678}" destId="{A8D3236B-EB99-4ADC-99BF-85CE042FC066}" srcOrd="1" destOrd="0" presId="urn:microsoft.com/office/officeart/2005/8/layout/architecture"/>
    <dgm:cxn modelId="{FDAC3306-6E6E-440E-B978-F4DFFEBEE4F8}" type="presParOf" srcId="{FC9A7711-503F-487D-AC68-D0340B9E5678}" destId="{F1D0DC03-1449-4809-9EBB-D3BBBB1154AC}" srcOrd="2" destOrd="0" presId="urn:microsoft.com/office/officeart/2005/8/layout/architecture"/>
    <dgm:cxn modelId="{00736EC0-A2AC-4F52-9FD2-B4F622E2AE7D}" type="presParOf" srcId="{F1D0DC03-1449-4809-9EBB-D3BBBB1154AC}" destId="{79ECFEE7-44D3-4671-BBB0-459B531ABE1A}" srcOrd="0" destOrd="0" presId="urn:microsoft.com/office/officeart/2005/8/layout/architecture"/>
    <dgm:cxn modelId="{272CBA1A-4A85-4AB0-BBCA-485FAA0F026C}" type="presParOf" srcId="{79ECFEE7-44D3-4671-BBB0-459B531ABE1A}" destId="{CAF52BD7-08CE-41C7-ACCB-E0CD405DA745}" srcOrd="0" destOrd="0" presId="urn:microsoft.com/office/officeart/2005/8/layout/architecture"/>
    <dgm:cxn modelId="{C912397C-7F96-4C05-BF68-826B7D1AB4BB}" type="presParOf" srcId="{79ECFEE7-44D3-4671-BBB0-459B531ABE1A}" destId="{BC3EE0BF-AF75-44A3-911E-70562FF0490B}" srcOrd="1" destOrd="0" presId="urn:microsoft.com/office/officeart/2005/8/layout/architecture"/>
    <dgm:cxn modelId="{69BE21B7-78AE-4302-A5B5-925EAD5348EE}" type="presParOf" srcId="{64E76551-6BF7-4FF0-B818-CCD53721E941}" destId="{D8041A1D-842A-4E89-B07C-C4D330713B52}" srcOrd="5" destOrd="0" presId="urn:microsoft.com/office/officeart/2005/8/layout/architecture"/>
    <dgm:cxn modelId="{A6611B42-6E74-4199-ACBF-07F54FF2FC96}" type="presParOf" srcId="{64E76551-6BF7-4FF0-B818-CCD53721E941}" destId="{BB5073B0-4A65-4494-9D53-14919009BFDA}" srcOrd="6" destOrd="0" presId="urn:microsoft.com/office/officeart/2005/8/layout/architecture"/>
    <dgm:cxn modelId="{51342F43-9CB4-4EE1-B3CC-A57609F77D65}" type="presParOf" srcId="{BB5073B0-4A65-4494-9D53-14919009BFDA}" destId="{A96D00ED-0D69-4DC5-BFC1-DE38EF19E7C6}" srcOrd="0" destOrd="0" presId="urn:microsoft.com/office/officeart/2005/8/layout/architecture"/>
    <dgm:cxn modelId="{EA806EA0-28A0-4DD4-A706-870E59D3DBA2}" type="presParOf" srcId="{BB5073B0-4A65-4494-9D53-14919009BFDA}" destId="{72BD9D71-A2F1-47A6-8796-6EEB9B5F91B0}" srcOrd="1" destOrd="0" presId="urn:microsoft.com/office/officeart/2005/8/layout/architecture"/>
    <dgm:cxn modelId="{3AB31F56-B974-4191-8F5B-F9F17EC0411D}" type="presParOf" srcId="{64E76551-6BF7-4FF0-B818-CCD53721E941}" destId="{303C32B8-EFAB-4662-9582-9CC0745E1097}" srcOrd="7" destOrd="0" presId="urn:microsoft.com/office/officeart/2005/8/layout/architecture"/>
    <dgm:cxn modelId="{F77A2E3E-6605-4548-AE25-53CE0FEC5024}" type="presParOf" srcId="{64E76551-6BF7-4FF0-B818-CCD53721E941}" destId="{64D3F13B-52B6-4CDB-A46C-F9F8AC33B9FC}" srcOrd="8" destOrd="0" presId="urn:microsoft.com/office/officeart/2005/8/layout/architecture"/>
    <dgm:cxn modelId="{8745F74B-50A0-4A1A-A731-AB3F5E64287A}" type="presParOf" srcId="{64D3F13B-52B6-4CDB-A46C-F9F8AC33B9FC}" destId="{AC86EF4A-C4D1-4947-BA6B-1E4DB6D6AF5E}" srcOrd="0" destOrd="0" presId="urn:microsoft.com/office/officeart/2005/8/layout/architecture"/>
    <dgm:cxn modelId="{52FA16DD-B238-4947-8CCF-98D99C85726E}" type="presParOf" srcId="{64D3F13B-52B6-4CDB-A46C-F9F8AC33B9FC}" destId="{9EA4E829-1F61-414A-9886-973B5C8DEA5A}" srcOrd="1" destOrd="0" presId="urn:microsoft.com/office/officeart/2005/8/layout/architecture"/>
    <dgm:cxn modelId="{39AA3B9D-89FE-4CB8-B6AC-620AAEA7F005}" type="presParOf" srcId="{64D3F13B-52B6-4CDB-A46C-F9F8AC33B9FC}" destId="{2F03E529-FD6D-4012-AC8E-0785C9A58CB1}" srcOrd="2" destOrd="0" presId="urn:microsoft.com/office/officeart/2005/8/layout/architecture"/>
    <dgm:cxn modelId="{E3FEC33D-F7AD-42FC-8AF9-2FECD75C8EDB}" type="presParOf" srcId="{2F03E529-FD6D-4012-AC8E-0785C9A58CB1}" destId="{751B2518-1D37-4D2B-A54E-53D1FEEBD108}" srcOrd="0" destOrd="0" presId="urn:microsoft.com/office/officeart/2005/8/layout/architecture"/>
    <dgm:cxn modelId="{C5D08E5A-E783-45FA-9586-0A7756AFF414}" type="presParOf" srcId="{751B2518-1D37-4D2B-A54E-53D1FEEBD108}" destId="{93A90C06-6BE0-4C06-8D03-917281DD7D57}" srcOrd="0" destOrd="0" presId="urn:microsoft.com/office/officeart/2005/8/layout/architecture"/>
    <dgm:cxn modelId="{9693D424-C127-4845-BD34-F89206D6F185}" type="presParOf" srcId="{751B2518-1D37-4D2B-A54E-53D1FEEBD108}" destId="{C8B0A4DE-377C-4CA6-818A-8A45A46E0C36}" srcOrd="1" destOrd="0" presId="urn:microsoft.com/office/officeart/2005/8/layout/architecture"/>
    <dgm:cxn modelId="{C25B3205-3D40-47E2-AD37-58C38EAA5EC5}" type="presParOf" srcId="{2F03E529-FD6D-4012-AC8E-0785C9A58CB1}" destId="{5348D336-9D0B-46AF-8EC5-E27A4A841C64}" srcOrd="1" destOrd="0" presId="urn:microsoft.com/office/officeart/2005/8/layout/architecture"/>
    <dgm:cxn modelId="{1EEEBC77-CD6F-4FE7-9D6A-FA0684011EF5}" type="presParOf" srcId="{2F03E529-FD6D-4012-AC8E-0785C9A58CB1}" destId="{AC412CBB-5E20-4730-9B9D-CFC648D42DFE}" srcOrd="2" destOrd="0" presId="urn:microsoft.com/office/officeart/2005/8/layout/architecture"/>
    <dgm:cxn modelId="{C9EEE361-2C27-453E-A7C9-AB138BA2F50E}" type="presParOf" srcId="{AC412CBB-5E20-4730-9B9D-CFC648D42DFE}" destId="{FF9800A6-16A3-419F-9737-4BDCAA9F300B}" srcOrd="0" destOrd="0" presId="urn:microsoft.com/office/officeart/2005/8/layout/architecture"/>
    <dgm:cxn modelId="{8115B1DC-8AC1-4722-9822-BA66906A7BD5}" type="presParOf" srcId="{AC412CBB-5E20-4730-9B9D-CFC648D42DFE}" destId="{3602F62D-3D39-485A-BBF3-30575F0C80D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83F382-80D8-4F84-A1D4-8AE978E10CD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BCFB148-8347-478D-BAA0-A88BB2387B08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FD99670F-EF88-4DE7-8EA9-41BD799354D1}" type="parTrans" cxnId="{A660702F-5EDB-4AC9-A604-67C935072DC0}">
      <dgm:prSet/>
      <dgm:spPr/>
      <dgm:t>
        <a:bodyPr/>
        <a:lstStyle/>
        <a:p>
          <a:endParaRPr lang="en-GB"/>
        </a:p>
      </dgm:t>
    </dgm:pt>
    <dgm:pt modelId="{B1B35BCC-8ED0-4E4B-85D9-5FD9CDBC4D67}" type="sibTrans" cxnId="{A660702F-5EDB-4AC9-A604-67C935072DC0}">
      <dgm:prSet/>
      <dgm:spPr/>
      <dgm:t>
        <a:bodyPr/>
        <a:lstStyle/>
        <a:p>
          <a:endParaRPr lang="en-GB"/>
        </a:p>
      </dgm:t>
    </dgm:pt>
    <dgm:pt modelId="{424C47FC-7425-464C-B0D1-9FD578465A9F}">
      <dgm:prSet phldrT="[Text]"/>
      <dgm:spPr/>
      <dgm:t>
        <a:bodyPr/>
        <a:lstStyle/>
        <a:p>
          <a:r>
            <a:rPr lang="en-GB" dirty="0"/>
            <a:t>NER</a:t>
          </a:r>
        </a:p>
      </dgm:t>
    </dgm:pt>
    <dgm:pt modelId="{BF0DF0F9-93C4-4A40-82E7-18894003551B}" type="parTrans" cxnId="{03E0B7F5-E2BD-4918-A94A-9F2563138ACD}">
      <dgm:prSet/>
      <dgm:spPr/>
      <dgm:t>
        <a:bodyPr/>
        <a:lstStyle/>
        <a:p>
          <a:endParaRPr lang="en-GB"/>
        </a:p>
      </dgm:t>
    </dgm:pt>
    <dgm:pt modelId="{F893B573-5278-47B3-BD04-30104972AF2B}" type="sibTrans" cxnId="{03E0B7F5-E2BD-4918-A94A-9F2563138ACD}">
      <dgm:prSet/>
      <dgm:spPr/>
      <dgm:t>
        <a:bodyPr/>
        <a:lstStyle/>
        <a:p>
          <a:endParaRPr lang="en-GB"/>
        </a:p>
      </dgm:t>
    </dgm:pt>
    <dgm:pt modelId="{C94BCAC9-CD62-4EEB-A9F7-6A6A5BC41C44}">
      <dgm:prSet phldrT="[Text]"/>
      <dgm:spPr/>
      <dgm:t>
        <a:bodyPr/>
        <a:lstStyle/>
        <a:p>
          <a:r>
            <a:rPr lang="en-GB" dirty="0"/>
            <a:t>RE</a:t>
          </a:r>
        </a:p>
      </dgm:t>
    </dgm:pt>
    <dgm:pt modelId="{BAEFF410-59D5-4CE9-B79F-D65700CCF721}" type="parTrans" cxnId="{79D91AD8-6F2A-4EFF-9330-287DA080E8D5}">
      <dgm:prSet/>
      <dgm:spPr/>
      <dgm:t>
        <a:bodyPr/>
        <a:lstStyle/>
        <a:p>
          <a:endParaRPr lang="en-GB"/>
        </a:p>
      </dgm:t>
    </dgm:pt>
    <dgm:pt modelId="{1DA970C6-98EE-4BAA-97D9-7DEDBB0300F8}" type="sibTrans" cxnId="{79D91AD8-6F2A-4EFF-9330-287DA080E8D5}">
      <dgm:prSet/>
      <dgm:spPr/>
      <dgm:t>
        <a:bodyPr/>
        <a:lstStyle/>
        <a:p>
          <a:endParaRPr lang="en-GB"/>
        </a:p>
      </dgm:t>
    </dgm:pt>
    <dgm:pt modelId="{F1729E52-7BDD-48EE-BAA1-6A25C07D9B72}">
      <dgm:prSet phldrT="[Text]"/>
      <dgm:spPr/>
      <dgm:t>
        <a:bodyPr/>
        <a:lstStyle/>
        <a:p>
          <a:r>
            <a:rPr lang="en-GB" dirty="0"/>
            <a:t>Intermediate</a:t>
          </a:r>
        </a:p>
      </dgm:t>
    </dgm:pt>
    <dgm:pt modelId="{2BCE3C6E-411F-44AE-8FBE-38A5F5D86367}" type="parTrans" cxnId="{EB0A3AC4-92AC-4E4E-BF6C-CF2450E4F38C}">
      <dgm:prSet/>
      <dgm:spPr/>
      <dgm:t>
        <a:bodyPr/>
        <a:lstStyle/>
        <a:p>
          <a:endParaRPr lang="en-GB"/>
        </a:p>
      </dgm:t>
    </dgm:pt>
    <dgm:pt modelId="{449EF2FE-F220-4BDD-A070-57ED2E9DEAD3}" type="sibTrans" cxnId="{EB0A3AC4-92AC-4E4E-BF6C-CF2450E4F38C}">
      <dgm:prSet/>
      <dgm:spPr/>
      <dgm:t>
        <a:bodyPr/>
        <a:lstStyle/>
        <a:p>
          <a:endParaRPr lang="en-GB"/>
        </a:p>
      </dgm:t>
    </dgm:pt>
    <dgm:pt modelId="{B92C4A24-DCC9-4350-BC2C-FE3AA89666C3}">
      <dgm:prSet phldrT="[Text]"/>
      <dgm:spPr/>
      <dgm:t>
        <a:bodyPr/>
        <a:lstStyle/>
        <a:p>
          <a:r>
            <a:rPr lang="en-GB" dirty="0"/>
            <a:t>SDO</a:t>
          </a:r>
        </a:p>
      </dgm:t>
    </dgm:pt>
    <dgm:pt modelId="{937498FE-DE71-4BC5-A48C-BA41C0D7AD25}" type="parTrans" cxnId="{FFFF3F1A-1708-4B23-8B1F-3256EA70C972}">
      <dgm:prSet/>
      <dgm:spPr/>
      <dgm:t>
        <a:bodyPr/>
        <a:lstStyle/>
        <a:p>
          <a:endParaRPr lang="en-GB"/>
        </a:p>
      </dgm:t>
    </dgm:pt>
    <dgm:pt modelId="{0EB7BA12-4F74-4C10-938E-C18A769236EB}" type="sibTrans" cxnId="{FFFF3F1A-1708-4B23-8B1F-3256EA70C972}">
      <dgm:prSet/>
      <dgm:spPr/>
      <dgm:t>
        <a:bodyPr/>
        <a:lstStyle/>
        <a:p>
          <a:endParaRPr lang="en-GB"/>
        </a:p>
      </dgm:t>
    </dgm:pt>
    <dgm:pt modelId="{F8C9DC7A-E729-41F0-B33E-D6865B8DFD4A}">
      <dgm:prSet phldrT="[Text]"/>
      <dgm:spPr/>
      <dgm:t>
        <a:bodyPr/>
        <a:lstStyle/>
        <a:p>
          <a:r>
            <a:rPr lang="en-GB" dirty="0"/>
            <a:t>SRO</a:t>
          </a:r>
        </a:p>
      </dgm:t>
    </dgm:pt>
    <dgm:pt modelId="{FB2FF6FF-DFD0-48F5-AA65-E84A43E777C7}" type="parTrans" cxnId="{DC675B65-2BE0-4E7E-9AD4-6F5B5F728C1A}">
      <dgm:prSet/>
      <dgm:spPr/>
      <dgm:t>
        <a:bodyPr/>
        <a:lstStyle/>
        <a:p>
          <a:endParaRPr lang="en-GB"/>
        </a:p>
      </dgm:t>
    </dgm:pt>
    <dgm:pt modelId="{097ACC8A-B650-4CD3-B5E2-9C41BED5D7EA}" type="sibTrans" cxnId="{DC675B65-2BE0-4E7E-9AD4-6F5B5F728C1A}">
      <dgm:prSet/>
      <dgm:spPr/>
      <dgm:t>
        <a:bodyPr/>
        <a:lstStyle/>
        <a:p>
          <a:endParaRPr lang="en-GB"/>
        </a:p>
      </dgm:t>
    </dgm:pt>
    <dgm:pt modelId="{6B5B55AE-F8AE-4990-A62A-A8BDB7B03A29}">
      <dgm:prSet phldrT="[Text]"/>
      <dgm:spPr/>
      <dgm:t>
        <a:bodyPr/>
        <a:lstStyle/>
        <a:p>
          <a:r>
            <a:rPr lang="en-GB" dirty="0"/>
            <a:t>STIX 2.1</a:t>
          </a:r>
        </a:p>
      </dgm:t>
    </dgm:pt>
    <dgm:pt modelId="{3056BDC8-A62D-454F-AB1F-ABABC0F57B67}" type="parTrans" cxnId="{8B93FA13-702D-446F-A5FF-7C16DAE482FA}">
      <dgm:prSet/>
      <dgm:spPr/>
      <dgm:t>
        <a:bodyPr/>
        <a:lstStyle/>
        <a:p>
          <a:endParaRPr lang="en-GB"/>
        </a:p>
      </dgm:t>
    </dgm:pt>
    <dgm:pt modelId="{79DF3CA4-6E1E-4791-A425-4BF405E764AA}" type="sibTrans" cxnId="{8B93FA13-702D-446F-A5FF-7C16DAE482FA}">
      <dgm:prSet/>
      <dgm:spPr/>
      <dgm:t>
        <a:bodyPr/>
        <a:lstStyle/>
        <a:p>
          <a:endParaRPr lang="en-GB"/>
        </a:p>
      </dgm:t>
    </dgm:pt>
    <dgm:pt modelId="{D0A9E410-AFA3-49FD-B943-5A253AC9AC34}" type="pres">
      <dgm:prSet presAssocID="{E183F382-80D8-4F84-A1D4-8AE978E10CD6}" presName="Name0" presStyleCnt="0">
        <dgm:presLayoutVars>
          <dgm:dir/>
          <dgm:animLvl val="lvl"/>
          <dgm:resizeHandles val="exact"/>
        </dgm:presLayoutVars>
      </dgm:prSet>
      <dgm:spPr/>
    </dgm:pt>
    <dgm:pt modelId="{FE1F547C-16CF-4978-A4DC-DBEA8A8E101A}" type="pres">
      <dgm:prSet presAssocID="{6B5B55AE-F8AE-4990-A62A-A8BDB7B03A29}" presName="boxAndChildren" presStyleCnt="0"/>
      <dgm:spPr/>
    </dgm:pt>
    <dgm:pt modelId="{EA2353CF-BD42-4F52-8B08-1FC694B4CF3E}" type="pres">
      <dgm:prSet presAssocID="{6B5B55AE-F8AE-4990-A62A-A8BDB7B03A29}" presName="parentTextBox" presStyleLbl="node1" presStyleIdx="0" presStyleCnt="3"/>
      <dgm:spPr/>
    </dgm:pt>
    <dgm:pt modelId="{C8FF9297-392F-4C51-AF8A-2AE60B609050}" type="pres">
      <dgm:prSet presAssocID="{449EF2FE-F220-4BDD-A070-57ED2E9DEAD3}" presName="sp" presStyleCnt="0"/>
      <dgm:spPr/>
    </dgm:pt>
    <dgm:pt modelId="{10D67335-01A6-4C93-BE6E-E987FEDC1EB7}" type="pres">
      <dgm:prSet presAssocID="{F1729E52-7BDD-48EE-BAA1-6A25C07D9B72}" presName="arrowAndChildren" presStyleCnt="0"/>
      <dgm:spPr/>
    </dgm:pt>
    <dgm:pt modelId="{42619D1A-5257-4030-BCB9-644E17AB6B3C}" type="pres">
      <dgm:prSet presAssocID="{F1729E52-7BDD-48EE-BAA1-6A25C07D9B72}" presName="parentTextArrow" presStyleLbl="node1" presStyleIdx="0" presStyleCnt="3"/>
      <dgm:spPr/>
    </dgm:pt>
    <dgm:pt modelId="{AA82A1EE-38D9-48FF-BDE4-F2A606D16CEB}" type="pres">
      <dgm:prSet presAssocID="{F1729E52-7BDD-48EE-BAA1-6A25C07D9B72}" presName="arrow" presStyleLbl="node1" presStyleIdx="1" presStyleCnt="3"/>
      <dgm:spPr/>
    </dgm:pt>
    <dgm:pt modelId="{ECBC8B66-700C-4A56-9226-46DD16DB7FCE}" type="pres">
      <dgm:prSet presAssocID="{F1729E52-7BDD-48EE-BAA1-6A25C07D9B72}" presName="descendantArrow" presStyleCnt="0"/>
      <dgm:spPr/>
    </dgm:pt>
    <dgm:pt modelId="{9341E891-AC86-44FB-A779-CC586CB60C7C}" type="pres">
      <dgm:prSet presAssocID="{B92C4A24-DCC9-4350-BC2C-FE3AA89666C3}" presName="childTextArrow" presStyleLbl="fgAccFollowNode1" presStyleIdx="0" presStyleCnt="4">
        <dgm:presLayoutVars>
          <dgm:bulletEnabled val="1"/>
        </dgm:presLayoutVars>
      </dgm:prSet>
      <dgm:spPr/>
    </dgm:pt>
    <dgm:pt modelId="{5B46045D-7732-492C-A35B-9CCEA9086618}" type="pres">
      <dgm:prSet presAssocID="{F8C9DC7A-E729-41F0-B33E-D6865B8DFD4A}" presName="childTextArrow" presStyleLbl="fgAccFollowNode1" presStyleIdx="1" presStyleCnt="4">
        <dgm:presLayoutVars>
          <dgm:bulletEnabled val="1"/>
        </dgm:presLayoutVars>
      </dgm:prSet>
      <dgm:spPr/>
    </dgm:pt>
    <dgm:pt modelId="{B6CCEB82-E288-4243-9741-E6BF340867E2}" type="pres">
      <dgm:prSet presAssocID="{B1B35BCC-8ED0-4E4B-85D9-5FD9CDBC4D67}" presName="sp" presStyleCnt="0"/>
      <dgm:spPr/>
    </dgm:pt>
    <dgm:pt modelId="{FEA6093F-5290-4494-9FE9-BCD7E2DBFD07}" type="pres">
      <dgm:prSet presAssocID="{4BCFB148-8347-478D-BAA0-A88BB2387B08}" presName="arrowAndChildren" presStyleCnt="0"/>
      <dgm:spPr/>
    </dgm:pt>
    <dgm:pt modelId="{1EE6B067-438C-46CE-BA89-75C05605B854}" type="pres">
      <dgm:prSet presAssocID="{4BCFB148-8347-478D-BAA0-A88BB2387B08}" presName="parentTextArrow" presStyleLbl="node1" presStyleIdx="1" presStyleCnt="3"/>
      <dgm:spPr/>
    </dgm:pt>
    <dgm:pt modelId="{C1E1760F-22E1-4FC3-9A7B-04EAEA69941E}" type="pres">
      <dgm:prSet presAssocID="{4BCFB148-8347-478D-BAA0-A88BB2387B08}" presName="arrow" presStyleLbl="node1" presStyleIdx="2" presStyleCnt="3"/>
      <dgm:spPr/>
    </dgm:pt>
    <dgm:pt modelId="{C3751147-A0DD-4476-BB4A-C9E880554F44}" type="pres">
      <dgm:prSet presAssocID="{4BCFB148-8347-478D-BAA0-A88BB2387B08}" presName="descendantArrow" presStyleCnt="0"/>
      <dgm:spPr/>
    </dgm:pt>
    <dgm:pt modelId="{131E91D7-C9CA-42A2-B97E-7FAED18EA767}" type="pres">
      <dgm:prSet presAssocID="{424C47FC-7425-464C-B0D1-9FD578465A9F}" presName="childTextArrow" presStyleLbl="fgAccFollowNode1" presStyleIdx="2" presStyleCnt="4">
        <dgm:presLayoutVars>
          <dgm:bulletEnabled val="1"/>
        </dgm:presLayoutVars>
      </dgm:prSet>
      <dgm:spPr/>
    </dgm:pt>
    <dgm:pt modelId="{9A314556-90EB-4972-B2F7-E6D9DE42A801}" type="pres">
      <dgm:prSet presAssocID="{C94BCAC9-CD62-4EEB-A9F7-6A6A5BC41C44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8B93FA13-702D-446F-A5FF-7C16DAE482FA}" srcId="{E183F382-80D8-4F84-A1D4-8AE978E10CD6}" destId="{6B5B55AE-F8AE-4990-A62A-A8BDB7B03A29}" srcOrd="2" destOrd="0" parTransId="{3056BDC8-A62D-454F-AB1F-ABABC0F57B67}" sibTransId="{79DF3CA4-6E1E-4791-A425-4BF405E764AA}"/>
    <dgm:cxn modelId="{FFFF3F1A-1708-4B23-8B1F-3256EA70C972}" srcId="{F1729E52-7BDD-48EE-BAA1-6A25C07D9B72}" destId="{B92C4A24-DCC9-4350-BC2C-FE3AA89666C3}" srcOrd="0" destOrd="0" parTransId="{937498FE-DE71-4BC5-A48C-BA41C0D7AD25}" sibTransId="{0EB7BA12-4F74-4C10-938E-C18A769236EB}"/>
    <dgm:cxn modelId="{A660702F-5EDB-4AC9-A604-67C935072DC0}" srcId="{E183F382-80D8-4F84-A1D4-8AE978E10CD6}" destId="{4BCFB148-8347-478D-BAA0-A88BB2387B08}" srcOrd="0" destOrd="0" parTransId="{FD99670F-EF88-4DE7-8EA9-41BD799354D1}" sibTransId="{B1B35BCC-8ED0-4E4B-85D9-5FD9CDBC4D67}"/>
    <dgm:cxn modelId="{30E20F35-29D5-428F-939F-F42D786F14D2}" type="presOf" srcId="{C94BCAC9-CD62-4EEB-A9F7-6A6A5BC41C44}" destId="{9A314556-90EB-4972-B2F7-E6D9DE42A801}" srcOrd="0" destOrd="0" presId="urn:microsoft.com/office/officeart/2005/8/layout/process4"/>
    <dgm:cxn modelId="{E6F3B23E-0C31-443A-ABEA-1A75FECA225F}" type="presOf" srcId="{6B5B55AE-F8AE-4990-A62A-A8BDB7B03A29}" destId="{EA2353CF-BD42-4F52-8B08-1FC694B4CF3E}" srcOrd="0" destOrd="0" presId="urn:microsoft.com/office/officeart/2005/8/layout/process4"/>
    <dgm:cxn modelId="{DC675B65-2BE0-4E7E-9AD4-6F5B5F728C1A}" srcId="{F1729E52-7BDD-48EE-BAA1-6A25C07D9B72}" destId="{F8C9DC7A-E729-41F0-B33E-D6865B8DFD4A}" srcOrd="1" destOrd="0" parTransId="{FB2FF6FF-DFD0-48F5-AA65-E84A43E777C7}" sibTransId="{097ACC8A-B650-4CD3-B5E2-9C41BED5D7EA}"/>
    <dgm:cxn modelId="{AE851F54-D674-4B26-9AD8-6D865FF27A16}" type="presOf" srcId="{F1729E52-7BDD-48EE-BAA1-6A25C07D9B72}" destId="{AA82A1EE-38D9-48FF-BDE4-F2A606D16CEB}" srcOrd="1" destOrd="0" presId="urn:microsoft.com/office/officeart/2005/8/layout/process4"/>
    <dgm:cxn modelId="{BDA06986-061F-4F43-9471-26D729180F05}" type="presOf" srcId="{B92C4A24-DCC9-4350-BC2C-FE3AA89666C3}" destId="{9341E891-AC86-44FB-A779-CC586CB60C7C}" srcOrd="0" destOrd="0" presId="urn:microsoft.com/office/officeart/2005/8/layout/process4"/>
    <dgm:cxn modelId="{06E3AD8F-969E-4A7D-A7F6-7FEF22B94443}" type="presOf" srcId="{4BCFB148-8347-478D-BAA0-A88BB2387B08}" destId="{C1E1760F-22E1-4FC3-9A7B-04EAEA69941E}" srcOrd="1" destOrd="0" presId="urn:microsoft.com/office/officeart/2005/8/layout/process4"/>
    <dgm:cxn modelId="{AC6D2FAC-8C93-4845-A24B-F288E9951539}" type="presOf" srcId="{F1729E52-7BDD-48EE-BAA1-6A25C07D9B72}" destId="{42619D1A-5257-4030-BCB9-644E17AB6B3C}" srcOrd="0" destOrd="0" presId="urn:microsoft.com/office/officeart/2005/8/layout/process4"/>
    <dgm:cxn modelId="{031471B0-AC26-4795-A198-25E47C88A30E}" type="presOf" srcId="{F8C9DC7A-E729-41F0-B33E-D6865B8DFD4A}" destId="{5B46045D-7732-492C-A35B-9CCEA9086618}" srcOrd="0" destOrd="0" presId="urn:microsoft.com/office/officeart/2005/8/layout/process4"/>
    <dgm:cxn modelId="{EB0A3AC4-92AC-4E4E-BF6C-CF2450E4F38C}" srcId="{E183F382-80D8-4F84-A1D4-8AE978E10CD6}" destId="{F1729E52-7BDD-48EE-BAA1-6A25C07D9B72}" srcOrd="1" destOrd="0" parTransId="{2BCE3C6E-411F-44AE-8FBE-38A5F5D86367}" sibTransId="{449EF2FE-F220-4BDD-A070-57ED2E9DEAD3}"/>
    <dgm:cxn modelId="{79D91AD8-6F2A-4EFF-9330-287DA080E8D5}" srcId="{4BCFB148-8347-478D-BAA0-A88BB2387B08}" destId="{C94BCAC9-CD62-4EEB-A9F7-6A6A5BC41C44}" srcOrd="1" destOrd="0" parTransId="{BAEFF410-59D5-4CE9-B79F-D65700CCF721}" sibTransId="{1DA970C6-98EE-4BAA-97D9-7DEDBB0300F8}"/>
    <dgm:cxn modelId="{94254BE0-F093-4B00-A517-355677DB1F5E}" type="presOf" srcId="{4BCFB148-8347-478D-BAA0-A88BB2387B08}" destId="{1EE6B067-438C-46CE-BA89-75C05605B854}" srcOrd="0" destOrd="0" presId="urn:microsoft.com/office/officeart/2005/8/layout/process4"/>
    <dgm:cxn modelId="{145F6CE9-7609-484F-8D46-E6F6D5DA04C3}" type="presOf" srcId="{424C47FC-7425-464C-B0D1-9FD578465A9F}" destId="{131E91D7-C9CA-42A2-B97E-7FAED18EA767}" srcOrd="0" destOrd="0" presId="urn:microsoft.com/office/officeart/2005/8/layout/process4"/>
    <dgm:cxn modelId="{03E0B7F5-E2BD-4918-A94A-9F2563138ACD}" srcId="{4BCFB148-8347-478D-BAA0-A88BB2387B08}" destId="{424C47FC-7425-464C-B0D1-9FD578465A9F}" srcOrd="0" destOrd="0" parTransId="{BF0DF0F9-93C4-4A40-82E7-18894003551B}" sibTransId="{F893B573-5278-47B3-BD04-30104972AF2B}"/>
    <dgm:cxn modelId="{23702AFA-7420-406A-A9A6-92ED3B594B59}" type="presOf" srcId="{E183F382-80D8-4F84-A1D4-8AE978E10CD6}" destId="{D0A9E410-AFA3-49FD-B943-5A253AC9AC34}" srcOrd="0" destOrd="0" presId="urn:microsoft.com/office/officeart/2005/8/layout/process4"/>
    <dgm:cxn modelId="{BA2E178B-DBF3-44C6-9971-D26E0902CDFC}" type="presParOf" srcId="{D0A9E410-AFA3-49FD-B943-5A253AC9AC34}" destId="{FE1F547C-16CF-4978-A4DC-DBEA8A8E101A}" srcOrd="0" destOrd="0" presId="urn:microsoft.com/office/officeart/2005/8/layout/process4"/>
    <dgm:cxn modelId="{84F7379D-6993-4517-8596-56E64F26ABA1}" type="presParOf" srcId="{FE1F547C-16CF-4978-A4DC-DBEA8A8E101A}" destId="{EA2353CF-BD42-4F52-8B08-1FC694B4CF3E}" srcOrd="0" destOrd="0" presId="urn:microsoft.com/office/officeart/2005/8/layout/process4"/>
    <dgm:cxn modelId="{17137DBA-65F1-4B4D-A578-A1B4DA5E4805}" type="presParOf" srcId="{D0A9E410-AFA3-49FD-B943-5A253AC9AC34}" destId="{C8FF9297-392F-4C51-AF8A-2AE60B609050}" srcOrd="1" destOrd="0" presId="urn:microsoft.com/office/officeart/2005/8/layout/process4"/>
    <dgm:cxn modelId="{C80C5F00-BB1E-4607-8D35-9568CB5BF32F}" type="presParOf" srcId="{D0A9E410-AFA3-49FD-B943-5A253AC9AC34}" destId="{10D67335-01A6-4C93-BE6E-E987FEDC1EB7}" srcOrd="2" destOrd="0" presId="urn:microsoft.com/office/officeart/2005/8/layout/process4"/>
    <dgm:cxn modelId="{B370B017-BC87-408A-BC02-7E90595057D8}" type="presParOf" srcId="{10D67335-01A6-4C93-BE6E-E987FEDC1EB7}" destId="{42619D1A-5257-4030-BCB9-644E17AB6B3C}" srcOrd="0" destOrd="0" presId="urn:microsoft.com/office/officeart/2005/8/layout/process4"/>
    <dgm:cxn modelId="{919FF965-ECA0-426F-9915-2C27268B099A}" type="presParOf" srcId="{10D67335-01A6-4C93-BE6E-E987FEDC1EB7}" destId="{AA82A1EE-38D9-48FF-BDE4-F2A606D16CEB}" srcOrd="1" destOrd="0" presId="urn:microsoft.com/office/officeart/2005/8/layout/process4"/>
    <dgm:cxn modelId="{F41D9037-79C7-4319-8E26-8D71766356FA}" type="presParOf" srcId="{10D67335-01A6-4C93-BE6E-E987FEDC1EB7}" destId="{ECBC8B66-700C-4A56-9226-46DD16DB7FCE}" srcOrd="2" destOrd="0" presId="urn:microsoft.com/office/officeart/2005/8/layout/process4"/>
    <dgm:cxn modelId="{1704983A-FC33-4E71-A4BE-5232C6A1D8E0}" type="presParOf" srcId="{ECBC8B66-700C-4A56-9226-46DD16DB7FCE}" destId="{9341E891-AC86-44FB-A779-CC586CB60C7C}" srcOrd="0" destOrd="0" presId="urn:microsoft.com/office/officeart/2005/8/layout/process4"/>
    <dgm:cxn modelId="{F94B046E-831F-4941-8001-16693F127975}" type="presParOf" srcId="{ECBC8B66-700C-4A56-9226-46DD16DB7FCE}" destId="{5B46045D-7732-492C-A35B-9CCEA9086618}" srcOrd="1" destOrd="0" presId="urn:microsoft.com/office/officeart/2005/8/layout/process4"/>
    <dgm:cxn modelId="{6C44A90A-B1A3-4CFB-A33B-649450C9BF9A}" type="presParOf" srcId="{D0A9E410-AFA3-49FD-B943-5A253AC9AC34}" destId="{B6CCEB82-E288-4243-9741-E6BF340867E2}" srcOrd="3" destOrd="0" presId="urn:microsoft.com/office/officeart/2005/8/layout/process4"/>
    <dgm:cxn modelId="{EF9ACB26-F1F2-405E-AB1C-EE06EC01F50F}" type="presParOf" srcId="{D0A9E410-AFA3-49FD-B943-5A253AC9AC34}" destId="{FEA6093F-5290-4494-9FE9-BCD7E2DBFD07}" srcOrd="4" destOrd="0" presId="urn:microsoft.com/office/officeart/2005/8/layout/process4"/>
    <dgm:cxn modelId="{BC0CACA4-D652-4836-9953-B5B7FC5FF288}" type="presParOf" srcId="{FEA6093F-5290-4494-9FE9-BCD7E2DBFD07}" destId="{1EE6B067-438C-46CE-BA89-75C05605B854}" srcOrd="0" destOrd="0" presId="urn:microsoft.com/office/officeart/2005/8/layout/process4"/>
    <dgm:cxn modelId="{71066C07-93C2-4A2A-BD57-235AF40B5230}" type="presParOf" srcId="{FEA6093F-5290-4494-9FE9-BCD7E2DBFD07}" destId="{C1E1760F-22E1-4FC3-9A7B-04EAEA69941E}" srcOrd="1" destOrd="0" presId="urn:microsoft.com/office/officeart/2005/8/layout/process4"/>
    <dgm:cxn modelId="{DAEC10C8-4E7D-4F32-B1C9-FADC0358BAFE}" type="presParOf" srcId="{FEA6093F-5290-4494-9FE9-BCD7E2DBFD07}" destId="{C3751147-A0DD-4476-BB4A-C9E880554F44}" srcOrd="2" destOrd="0" presId="urn:microsoft.com/office/officeart/2005/8/layout/process4"/>
    <dgm:cxn modelId="{33AA1967-DFC1-4916-8AA6-BA18E9948E71}" type="presParOf" srcId="{C3751147-A0DD-4476-BB4A-C9E880554F44}" destId="{131E91D7-C9CA-42A2-B97E-7FAED18EA767}" srcOrd="0" destOrd="0" presId="urn:microsoft.com/office/officeart/2005/8/layout/process4"/>
    <dgm:cxn modelId="{D5ED8A7C-3F86-4AA9-8F7C-4FFD216ACF20}" type="presParOf" srcId="{C3751147-A0DD-4476-BB4A-C9E880554F44}" destId="{9A314556-90EB-4972-B2F7-E6D9DE42A80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BD22BA-4977-4186-B86D-213FC9DB750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1F10E9-EF89-482E-AD92-D0C8C383DD46}">
      <dgm:prSet/>
      <dgm:spPr/>
      <dgm:t>
        <a:bodyPr/>
        <a:lstStyle/>
        <a:p>
          <a:r>
            <a:rPr lang="en-US"/>
            <a:t>LLMs are super interesting, but without benchmarks, it’s like flying without radar and without GPS: you are nearly blind</a:t>
          </a:r>
        </a:p>
      </dgm:t>
    </dgm:pt>
    <dgm:pt modelId="{B9132303-D798-484A-BBC6-46C18DE1DA8D}" type="parTrans" cxnId="{6A77D05A-B423-4193-AD6E-BF45B59EF658}">
      <dgm:prSet/>
      <dgm:spPr/>
      <dgm:t>
        <a:bodyPr/>
        <a:lstStyle/>
        <a:p>
          <a:endParaRPr lang="en-US"/>
        </a:p>
      </dgm:t>
    </dgm:pt>
    <dgm:pt modelId="{0004CC87-9F7A-4EDD-A42A-F4CA5D4756D9}" type="sibTrans" cxnId="{6A77D05A-B423-4193-AD6E-BF45B59EF658}">
      <dgm:prSet/>
      <dgm:spPr/>
      <dgm:t>
        <a:bodyPr/>
        <a:lstStyle/>
        <a:p>
          <a:endParaRPr lang="en-US"/>
        </a:p>
      </dgm:t>
    </dgm:pt>
    <dgm:pt modelId="{EB1B3BA2-4870-44EC-8125-E21971BC2F25}">
      <dgm:prSet/>
      <dgm:spPr/>
      <dgm:t>
        <a:bodyPr/>
        <a:lstStyle/>
        <a:p>
          <a:r>
            <a:rPr lang="en-US"/>
            <a:t>Creating good benchmarks is hard</a:t>
          </a:r>
        </a:p>
      </dgm:t>
    </dgm:pt>
    <dgm:pt modelId="{11F7985D-D5D9-4511-BD81-2C398399D134}" type="parTrans" cxnId="{863E8592-6D27-46D9-B7D4-413DBD62C3D9}">
      <dgm:prSet/>
      <dgm:spPr/>
      <dgm:t>
        <a:bodyPr/>
        <a:lstStyle/>
        <a:p>
          <a:endParaRPr lang="en-US"/>
        </a:p>
      </dgm:t>
    </dgm:pt>
    <dgm:pt modelId="{7D05CEC5-005E-4E18-A253-68A6A05BE9B7}" type="sibTrans" cxnId="{863E8592-6D27-46D9-B7D4-413DBD62C3D9}">
      <dgm:prSet/>
      <dgm:spPr/>
      <dgm:t>
        <a:bodyPr/>
        <a:lstStyle/>
        <a:p>
          <a:endParaRPr lang="en-US"/>
        </a:p>
      </dgm:t>
    </dgm:pt>
    <dgm:pt modelId="{6539FD5F-D249-405F-B7C2-811EF1E8A84C}">
      <dgm:prSet/>
      <dgm:spPr/>
      <dgm:t>
        <a:bodyPr/>
        <a:lstStyle/>
        <a:p>
          <a:r>
            <a:rPr lang="en-US"/>
            <a:t>No specific CTI benchmark existed </a:t>
          </a:r>
        </a:p>
      </dgm:t>
    </dgm:pt>
    <dgm:pt modelId="{CA0C2C7C-F256-4154-B2FF-7B2257A50340}" type="parTrans" cxnId="{D47FBBE5-65D0-4AF4-8811-CAACA38014C4}">
      <dgm:prSet/>
      <dgm:spPr/>
      <dgm:t>
        <a:bodyPr/>
        <a:lstStyle/>
        <a:p>
          <a:endParaRPr lang="en-US"/>
        </a:p>
      </dgm:t>
    </dgm:pt>
    <dgm:pt modelId="{34DD6FF9-2362-4881-B103-3EADA5D3D128}" type="sibTrans" cxnId="{D47FBBE5-65D0-4AF4-8811-CAACA38014C4}">
      <dgm:prSet/>
      <dgm:spPr/>
      <dgm:t>
        <a:bodyPr/>
        <a:lstStyle/>
        <a:p>
          <a:endParaRPr lang="en-US"/>
        </a:p>
      </dgm:t>
    </dgm:pt>
    <dgm:pt modelId="{0D82A39D-79EB-4948-80B3-3C1E067BC936}">
      <dgm:prSet/>
      <dgm:spPr/>
      <dgm:t>
        <a:bodyPr/>
        <a:lstStyle/>
        <a:p>
          <a:r>
            <a:rPr lang="en-US"/>
            <a:t>We are attempting to create one, it’s WIP.</a:t>
          </a:r>
        </a:p>
      </dgm:t>
    </dgm:pt>
    <dgm:pt modelId="{0CDA8DCE-03B0-4053-95FF-B3DA5A4B5F40}" type="parTrans" cxnId="{43AAF253-EF40-4F5E-987F-30F61BB0E18D}">
      <dgm:prSet/>
      <dgm:spPr/>
      <dgm:t>
        <a:bodyPr/>
        <a:lstStyle/>
        <a:p>
          <a:endParaRPr lang="en-US"/>
        </a:p>
      </dgm:t>
    </dgm:pt>
    <dgm:pt modelId="{69A31393-B81A-4B93-9DD5-B28018DB1BE5}" type="sibTrans" cxnId="{43AAF253-EF40-4F5E-987F-30F61BB0E18D}">
      <dgm:prSet/>
      <dgm:spPr/>
      <dgm:t>
        <a:bodyPr/>
        <a:lstStyle/>
        <a:p>
          <a:endParaRPr lang="en-US"/>
        </a:p>
      </dgm:t>
    </dgm:pt>
    <dgm:pt modelId="{B23491F6-50A4-459E-8CCC-77188A9BC13F}">
      <dgm:prSet/>
      <dgm:spPr/>
      <dgm:t>
        <a:bodyPr/>
        <a:lstStyle/>
        <a:p>
          <a:r>
            <a:rPr lang="en-US"/>
            <a:t>We would like to get your help (NER)</a:t>
          </a:r>
        </a:p>
      </dgm:t>
    </dgm:pt>
    <dgm:pt modelId="{C3AABABB-D285-4E06-AD0E-480B50DD7102}" type="parTrans" cxnId="{0BD5F853-2142-456E-A8CF-016A6386A0A3}">
      <dgm:prSet/>
      <dgm:spPr/>
      <dgm:t>
        <a:bodyPr/>
        <a:lstStyle/>
        <a:p>
          <a:endParaRPr lang="en-US"/>
        </a:p>
      </dgm:t>
    </dgm:pt>
    <dgm:pt modelId="{1F3EC1E3-0130-4DA4-A57B-B3125522E77C}" type="sibTrans" cxnId="{0BD5F853-2142-456E-A8CF-016A6386A0A3}">
      <dgm:prSet/>
      <dgm:spPr/>
      <dgm:t>
        <a:bodyPr/>
        <a:lstStyle/>
        <a:p>
          <a:endParaRPr lang="en-US"/>
        </a:p>
      </dgm:t>
    </dgm:pt>
    <dgm:pt modelId="{1AED7618-04F1-4F8B-8430-63A5253E32B6}" type="pres">
      <dgm:prSet presAssocID="{87BD22BA-4977-4186-B86D-213FC9DB750E}" presName="linear" presStyleCnt="0">
        <dgm:presLayoutVars>
          <dgm:animLvl val="lvl"/>
          <dgm:resizeHandles val="exact"/>
        </dgm:presLayoutVars>
      </dgm:prSet>
      <dgm:spPr/>
    </dgm:pt>
    <dgm:pt modelId="{7186152C-693E-44C9-B5C1-816C2019F657}" type="pres">
      <dgm:prSet presAssocID="{571F10E9-EF89-482E-AD92-D0C8C383DD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8A199F-92BE-406C-8223-349756705CA9}" type="pres">
      <dgm:prSet presAssocID="{0004CC87-9F7A-4EDD-A42A-F4CA5D4756D9}" presName="spacer" presStyleCnt="0"/>
      <dgm:spPr/>
    </dgm:pt>
    <dgm:pt modelId="{7A53399B-047C-4A58-9E1A-97F84AF3943C}" type="pres">
      <dgm:prSet presAssocID="{EB1B3BA2-4870-44EC-8125-E21971BC2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3A21B-34BC-43E4-AF19-1ACF168DE498}" type="pres">
      <dgm:prSet presAssocID="{7D05CEC5-005E-4E18-A253-68A6A05BE9B7}" presName="spacer" presStyleCnt="0"/>
      <dgm:spPr/>
    </dgm:pt>
    <dgm:pt modelId="{26364D80-BE13-4008-AFA0-DF1C89A240A7}" type="pres">
      <dgm:prSet presAssocID="{6539FD5F-D249-405F-B7C2-811EF1E8A8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583CF7-DD40-413A-A25C-797229353368}" type="pres">
      <dgm:prSet presAssocID="{34DD6FF9-2362-4881-B103-3EADA5D3D128}" presName="spacer" presStyleCnt="0"/>
      <dgm:spPr/>
    </dgm:pt>
    <dgm:pt modelId="{46E97488-074B-42A1-8BF2-07947A737610}" type="pres">
      <dgm:prSet presAssocID="{0D82A39D-79EB-4948-80B3-3C1E067BC9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CC26B4-C801-41E3-A6D4-0166668F7F75}" type="pres">
      <dgm:prSet presAssocID="{69A31393-B81A-4B93-9DD5-B28018DB1BE5}" presName="spacer" presStyleCnt="0"/>
      <dgm:spPr/>
    </dgm:pt>
    <dgm:pt modelId="{AA00B8B5-EEFF-413B-AEA7-3121E2DF688F}" type="pres">
      <dgm:prSet presAssocID="{B23491F6-50A4-459E-8CCC-77188A9BC13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571D323-667C-41EC-89F6-8369AA5672C2}" type="presOf" srcId="{571F10E9-EF89-482E-AD92-D0C8C383DD46}" destId="{7186152C-693E-44C9-B5C1-816C2019F657}" srcOrd="0" destOrd="0" presId="urn:microsoft.com/office/officeart/2005/8/layout/vList2"/>
    <dgm:cxn modelId="{E9322242-0C7E-4C57-A243-D4CA4C38B406}" type="presOf" srcId="{87BD22BA-4977-4186-B86D-213FC9DB750E}" destId="{1AED7618-04F1-4F8B-8430-63A5253E32B6}" srcOrd="0" destOrd="0" presId="urn:microsoft.com/office/officeart/2005/8/layout/vList2"/>
    <dgm:cxn modelId="{C73D934C-7B99-486E-B76A-CADB6669C6AA}" type="presOf" srcId="{0D82A39D-79EB-4948-80B3-3C1E067BC936}" destId="{46E97488-074B-42A1-8BF2-07947A737610}" srcOrd="0" destOrd="0" presId="urn:microsoft.com/office/officeart/2005/8/layout/vList2"/>
    <dgm:cxn modelId="{A9E65371-3A9C-4238-BF8E-49F8DF8074E5}" type="presOf" srcId="{B23491F6-50A4-459E-8CCC-77188A9BC13F}" destId="{AA00B8B5-EEFF-413B-AEA7-3121E2DF688F}" srcOrd="0" destOrd="0" presId="urn:microsoft.com/office/officeart/2005/8/layout/vList2"/>
    <dgm:cxn modelId="{43AAF253-EF40-4F5E-987F-30F61BB0E18D}" srcId="{87BD22BA-4977-4186-B86D-213FC9DB750E}" destId="{0D82A39D-79EB-4948-80B3-3C1E067BC936}" srcOrd="3" destOrd="0" parTransId="{0CDA8DCE-03B0-4053-95FF-B3DA5A4B5F40}" sibTransId="{69A31393-B81A-4B93-9DD5-B28018DB1BE5}"/>
    <dgm:cxn modelId="{0BD5F853-2142-456E-A8CF-016A6386A0A3}" srcId="{87BD22BA-4977-4186-B86D-213FC9DB750E}" destId="{B23491F6-50A4-459E-8CCC-77188A9BC13F}" srcOrd="4" destOrd="0" parTransId="{C3AABABB-D285-4E06-AD0E-480B50DD7102}" sibTransId="{1F3EC1E3-0130-4DA4-A57B-B3125522E77C}"/>
    <dgm:cxn modelId="{6A77D05A-B423-4193-AD6E-BF45B59EF658}" srcId="{87BD22BA-4977-4186-B86D-213FC9DB750E}" destId="{571F10E9-EF89-482E-AD92-D0C8C383DD46}" srcOrd="0" destOrd="0" parTransId="{B9132303-D798-484A-BBC6-46C18DE1DA8D}" sibTransId="{0004CC87-9F7A-4EDD-A42A-F4CA5D4756D9}"/>
    <dgm:cxn modelId="{863E8592-6D27-46D9-B7D4-413DBD62C3D9}" srcId="{87BD22BA-4977-4186-B86D-213FC9DB750E}" destId="{EB1B3BA2-4870-44EC-8125-E21971BC2F25}" srcOrd="1" destOrd="0" parTransId="{11F7985D-D5D9-4511-BD81-2C398399D134}" sibTransId="{7D05CEC5-005E-4E18-A253-68A6A05BE9B7}"/>
    <dgm:cxn modelId="{73C39294-C6C3-4BC2-BD2C-DEA8D5681873}" type="presOf" srcId="{6539FD5F-D249-405F-B7C2-811EF1E8A84C}" destId="{26364D80-BE13-4008-AFA0-DF1C89A240A7}" srcOrd="0" destOrd="0" presId="urn:microsoft.com/office/officeart/2005/8/layout/vList2"/>
    <dgm:cxn modelId="{9B33F196-A851-4607-9921-90276017DE7F}" type="presOf" srcId="{EB1B3BA2-4870-44EC-8125-E21971BC2F25}" destId="{7A53399B-047C-4A58-9E1A-97F84AF3943C}" srcOrd="0" destOrd="0" presId="urn:microsoft.com/office/officeart/2005/8/layout/vList2"/>
    <dgm:cxn modelId="{D47FBBE5-65D0-4AF4-8811-CAACA38014C4}" srcId="{87BD22BA-4977-4186-B86D-213FC9DB750E}" destId="{6539FD5F-D249-405F-B7C2-811EF1E8A84C}" srcOrd="2" destOrd="0" parTransId="{CA0C2C7C-F256-4154-B2FF-7B2257A50340}" sibTransId="{34DD6FF9-2362-4881-B103-3EADA5D3D128}"/>
    <dgm:cxn modelId="{9C63E694-8CB3-40CF-A1EC-F68FB4F1D2ED}" type="presParOf" srcId="{1AED7618-04F1-4F8B-8430-63A5253E32B6}" destId="{7186152C-693E-44C9-B5C1-816C2019F657}" srcOrd="0" destOrd="0" presId="urn:microsoft.com/office/officeart/2005/8/layout/vList2"/>
    <dgm:cxn modelId="{84DD9666-F60A-4A47-89ED-91A625B0E80C}" type="presParOf" srcId="{1AED7618-04F1-4F8B-8430-63A5253E32B6}" destId="{6A8A199F-92BE-406C-8223-349756705CA9}" srcOrd="1" destOrd="0" presId="urn:microsoft.com/office/officeart/2005/8/layout/vList2"/>
    <dgm:cxn modelId="{497A8229-A270-45F1-87FF-BF498C6A6BC7}" type="presParOf" srcId="{1AED7618-04F1-4F8B-8430-63A5253E32B6}" destId="{7A53399B-047C-4A58-9E1A-97F84AF3943C}" srcOrd="2" destOrd="0" presId="urn:microsoft.com/office/officeart/2005/8/layout/vList2"/>
    <dgm:cxn modelId="{856E41A7-AE72-4CC0-B520-1DD830039E59}" type="presParOf" srcId="{1AED7618-04F1-4F8B-8430-63A5253E32B6}" destId="{C013A21B-34BC-43E4-AF19-1ACF168DE498}" srcOrd="3" destOrd="0" presId="urn:microsoft.com/office/officeart/2005/8/layout/vList2"/>
    <dgm:cxn modelId="{DB668A23-E95B-4A63-9332-B574CBDC5B72}" type="presParOf" srcId="{1AED7618-04F1-4F8B-8430-63A5253E32B6}" destId="{26364D80-BE13-4008-AFA0-DF1C89A240A7}" srcOrd="4" destOrd="0" presId="urn:microsoft.com/office/officeart/2005/8/layout/vList2"/>
    <dgm:cxn modelId="{254477BB-5CB0-4F38-8FB2-89E9E129C563}" type="presParOf" srcId="{1AED7618-04F1-4F8B-8430-63A5253E32B6}" destId="{C5583CF7-DD40-413A-A25C-797229353368}" srcOrd="5" destOrd="0" presId="urn:microsoft.com/office/officeart/2005/8/layout/vList2"/>
    <dgm:cxn modelId="{24BFCA2D-4191-44CF-9396-DF42E72D80E1}" type="presParOf" srcId="{1AED7618-04F1-4F8B-8430-63A5253E32B6}" destId="{46E97488-074B-42A1-8BF2-07947A737610}" srcOrd="6" destOrd="0" presId="urn:microsoft.com/office/officeart/2005/8/layout/vList2"/>
    <dgm:cxn modelId="{CD785C19-F53F-4323-9258-E9B1B44D1928}" type="presParOf" srcId="{1AED7618-04F1-4F8B-8430-63A5253E32B6}" destId="{8BCC26B4-C801-41E3-A6D4-0166668F7F75}" srcOrd="7" destOrd="0" presId="urn:microsoft.com/office/officeart/2005/8/layout/vList2"/>
    <dgm:cxn modelId="{00E51303-3099-4E5E-A5EF-F012AF33693F}" type="presParOf" srcId="{1AED7618-04F1-4F8B-8430-63A5253E32B6}" destId="{AA00B8B5-EEFF-413B-AEA7-3121E2DF68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8897F-E78F-4D58-822F-69922C99DD0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76F0E-F5F3-4ECF-9AEC-DA6CC5DCC16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DB10-8A2F-4A05-99C3-C348687B9B1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AI SIG</a:t>
          </a:r>
        </a:p>
      </dsp:txBody>
      <dsp:txXfrm>
        <a:off x="1357965" y="2319"/>
        <a:ext cx="4887299" cy="1175727"/>
      </dsp:txXfrm>
    </dsp:sp>
    <dsp:sp modelId="{521E5663-6890-4346-9FE0-A6CF71E334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AF29-E1E9-4F1D-8804-FC1D45867684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4D427-0153-467F-B889-92E1B57E96F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the benchmark dataset sub-group?</a:t>
          </a:r>
        </a:p>
      </dsp:txBody>
      <dsp:txXfrm>
        <a:off x="1357965" y="1471979"/>
        <a:ext cx="4887299" cy="1175727"/>
      </dsp:txXfrm>
    </dsp:sp>
    <dsp:sp modelId="{B88AE784-BDCC-4D6D-AD89-CE1040FF55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84CBC-44F9-46AD-958C-C29BFC7EE64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FDAC-0D60-4A8C-93C8-35EC304EF615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Speakers here: Aaron Kaplan, Paolo di Prodi, Syra Marshall</a:t>
          </a:r>
        </a:p>
      </dsp:txBody>
      <dsp:txXfrm>
        <a:off x="1357965" y="2941639"/>
        <a:ext cx="4887299" cy="1175727"/>
      </dsp:txXfrm>
    </dsp:sp>
    <dsp:sp modelId="{5F6C5064-1AD9-4BFA-9A2A-95B2832DBA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5709F-C237-4423-AC1F-1D6F48FB1304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6B24-7149-4EFB-B521-04BF31923E6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Wider team: Ben Strickson (Elemendar), David Bianco, Jay Jacobs, Marco Caselli, Patrick Grau, Shin Adachi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3B080-86BC-482B-82C9-75AE00F3D5FD}">
      <dsp:nvSpPr>
        <dsp:cNvPr id="0" name=""/>
        <dsp:cNvSpPr/>
      </dsp:nvSpPr>
      <dsp:spPr>
        <a:xfrm>
          <a:off x="4929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ARC</a:t>
          </a:r>
        </a:p>
      </dsp:txBody>
      <dsp:txXfrm>
        <a:off x="4929" y="640569"/>
        <a:ext cx="1889521" cy="547200"/>
      </dsp:txXfrm>
    </dsp:sp>
    <dsp:sp modelId="{2569F3D9-C321-44D8-B167-B88771B5F4ED}">
      <dsp:nvSpPr>
        <dsp:cNvPr id="0" name=""/>
        <dsp:cNvSpPr/>
      </dsp:nvSpPr>
      <dsp:spPr>
        <a:xfrm>
          <a:off x="4929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QA benchmark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Older ones are SQUAD, SNLI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Knowledge and Reasoning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Scientific questions</a:t>
          </a:r>
        </a:p>
      </dsp:txBody>
      <dsp:txXfrm>
        <a:off x="4929" y="1187769"/>
        <a:ext cx="1889521" cy="2522998"/>
      </dsp:txXfrm>
    </dsp:sp>
    <dsp:sp modelId="{61817103-0C50-41AE-8A73-5F41C2DCDA33}">
      <dsp:nvSpPr>
        <dsp:cNvPr id="0" name=""/>
        <dsp:cNvSpPr/>
      </dsp:nvSpPr>
      <dsp:spPr>
        <a:xfrm>
          <a:off x="2158984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HellaSWAG</a:t>
          </a:r>
          <a:endParaRPr lang="en-GB" sz="1900" kern="1200" dirty="0"/>
        </a:p>
      </dsp:txBody>
      <dsp:txXfrm>
        <a:off x="2158984" y="640569"/>
        <a:ext cx="1889521" cy="547200"/>
      </dsp:txXfrm>
    </dsp:sp>
    <dsp:sp modelId="{051C7DF4-6F54-4CD4-BB06-5B66EBDACD57}">
      <dsp:nvSpPr>
        <dsp:cNvPr id="0" name=""/>
        <dsp:cNvSpPr/>
      </dsp:nvSpPr>
      <dsp:spPr>
        <a:xfrm>
          <a:off x="2158984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Commonsense reasoning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Natural Language Inference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Common, Real world physical scenarios</a:t>
          </a:r>
        </a:p>
      </dsp:txBody>
      <dsp:txXfrm>
        <a:off x="2158984" y="1187769"/>
        <a:ext cx="1889521" cy="2522998"/>
      </dsp:txXfrm>
    </dsp:sp>
    <dsp:sp modelId="{1F369C21-D6CB-4FAD-BDFD-F2177330C78F}">
      <dsp:nvSpPr>
        <dsp:cNvPr id="0" name=""/>
        <dsp:cNvSpPr/>
      </dsp:nvSpPr>
      <dsp:spPr>
        <a:xfrm>
          <a:off x="4313039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MMLU</a:t>
          </a:r>
        </a:p>
      </dsp:txBody>
      <dsp:txXfrm>
        <a:off x="4313039" y="640569"/>
        <a:ext cx="1889521" cy="547200"/>
      </dsp:txXfrm>
    </dsp:sp>
    <dsp:sp modelId="{D927BBC5-7B32-4EED-8A21-3969246DDFFC}">
      <dsp:nvSpPr>
        <dsp:cNvPr id="0" name=""/>
        <dsp:cNvSpPr/>
      </dsp:nvSpPr>
      <dsp:spPr>
        <a:xfrm>
          <a:off x="4313039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Broad QA benchmark Subjects: STEM, humanities, social sciences and other subjects</a:t>
          </a:r>
        </a:p>
      </dsp:txBody>
      <dsp:txXfrm>
        <a:off x="4313039" y="1187769"/>
        <a:ext cx="1889521" cy="2522998"/>
      </dsp:txXfrm>
    </dsp:sp>
    <dsp:sp modelId="{0CA29877-73EB-4006-8531-974880CD7016}">
      <dsp:nvSpPr>
        <dsp:cNvPr id="0" name=""/>
        <dsp:cNvSpPr/>
      </dsp:nvSpPr>
      <dsp:spPr>
        <a:xfrm>
          <a:off x="6467094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GSM8k</a:t>
          </a:r>
        </a:p>
      </dsp:txBody>
      <dsp:txXfrm>
        <a:off x="6467094" y="640569"/>
        <a:ext cx="1889521" cy="547200"/>
      </dsp:txXfrm>
    </dsp:sp>
    <dsp:sp modelId="{EA4DA7C0-188D-4E05-98CA-7BFDBE5D2696}">
      <dsp:nvSpPr>
        <dsp:cNvPr id="0" name=""/>
        <dsp:cNvSpPr/>
      </dsp:nvSpPr>
      <dsp:spPr>
        <a:xfrm>
          <a:off x="6467094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Grade School Math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Multistep mathematical reasoning abilities</a:t>
          </a:r>
        </a:p>
      </dsp:txBody>
      <dsp:txXfrm>
        <a:off x="6467094" y="1187769"/>
        <a:ext cx="1889521" cy="2522998"/>
      </dsp:txXfrm>
    </dsp:sp>
    <dsp:sp modelId="{8FB0E12C-33AB-44D4-B6C2-2FA0A5B2AA7F}">
      <dsp:nvSpPr>
        <dsp:cNvPr id="0" name=""/>
        <dsp:cNvSpPr/>
      </dsp:nvSpPr>
      <dsp:spPr>
        <a:xfrm>
          <a:off x="8621148" y="640569"/>
          <a:ext cx="1889521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HumanEval</a:t>
          </a:r>
          <a:endParaRPr lang="en-GB" sz="1900" kern="1200" dirty="0"/>
        </a:p>
      </dsp:txBody>
      <dsp:txXfrm>
        <a:off x="8621148" y="640569"/>
        <a:ext cx="1889521" cy="547200"/>
      </dsp:txXfrm>
    </dsp:sp>
    <dsp:sp modelId="{44BBA1F1-E3B6-4B76-AED2-9ACF07BB3798}">
      <dsp:nvSpPr>
        <dsp:cNvPr id="0" name=""/>
        <dsp:cNvSpPr/>
      </dsp:nvSpPr>
      <dsp:spPr>
        <a:xfrm>
          <a:off x="8621148" y="1187769"/>
          <a:ext cx="1889521" cy="2522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Measure ability to generate code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Python coding </a:t>
          </a:r>
          <a:r>
            <a:rPr lang="en-GB" sz="1900" kern="1200" dirty="0" err="1"/>
            <a:t>channelges</a:t>
          </a:r>
          <a:endParaRPr lang="en-GB" sz="1900" kern="1200" dirty="0"/>
        </a:p>
      </dsp:txBody>
      <dsp:txXfrm>
        <a:off x="8621148" y="1187769"/>
        <a:ext cx="1889521" cy="2522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7D4A4-3CD4-46BB-A203-AC666F62CB45}">
      <dsp:nvSpPr>
        <dsp:cNvPr id="0" name=""/>
        <dsp:cNvSpPr/>
      </dsp:nvSpPr>
      <dsp:spPr>
        <a:xfrm>
          <a:off x="973190" y="975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57E73-065F-4D6D-892F-C383B73C7301}">
      <dsp:nvSpPr>
        <dsp:cNvPr id="0" name=""/>
        <dsp:cNvSpPr/>
      </dsp:nvSpPr>
      <dsp:spPr>
        <a:xfrm>
          <a:off x="1242597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CA620-39C0-4CCF-B12E-0F914E295C09}">
      <dsp:nvSpPr>
        <dsp:cNvPr id="0" name=""/>
        <dsp:cNvSpPr/>
      </dsp:nvSpPr>
      <dsp:spPr>
        <a:xfrm>
          <a:off x="569079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Very often, we can not use ChatGPT/</a:t>
          </a:r>
          <a:r>
            <a:rPr lang="en-US" sz="1100" kern="1200" dirty="0" err="1"/>
            <a:t>openai</a:t>
          </a:r>
          <a:r>
            <a:rPr lang="en-US" sz="1100" kern="1200" dirty="0"/>
            <a:t>/anthropic/etc. via API</a:t>
          </a:r>
        </a:p>
      </dsp:txBody>
      <dsp:txXfrm>
        <a:off x="569079" y="2633364"/>
        <a:ext cx="2072362" cy="742500"/>
      </dsp:txXfrm>
    </dsp:sp>
    <dsp:sp modelId="{6688CD60-E5A2-402A-A1CF-80DEE9282D67}">
      <dsp:nvSpPr>
        <dsp:cNvPr id="0" name=""/>
        <dsp:cNvSpPr/>
      </dsp:nvSpPr>
      <dsp:spPr>
        <a:xfrm>
          <a:off x="3408216" y="975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2B54E-2900-4E5D-ACC6-CAD855EAC146}">
      <dsp:nvSpPr>
        <dsp:cNvPr id="0" name=""/>
        <dsp:cNvSpPr/>
      </dsp:nvSpPr>
      <dsp:spPr>
        <a:xfrm>
          <a:off x="3677623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2319B-7F26-4BDA-99B7-41243E545062}">
      <dsp:nvSpPr>
        <dsp:cNvPr id="0" name=""/>
        <dsp:cNvSpPr/>
      </dsp:nvSpPr>
      <dsp:spPr>
        <a:xfrm>
          <a:off x="3004105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needs to stay internal</a:t>
          </a:r>
        </a:p>
      </dsp:txBody>
      <dsp:txXfrm>
        <a:off x="3004105" y="2633364"/>
        <a:ext cx="2072362" cy="742500"/>
      </dsp:txXfrm>
    </dsp:sp>
    <dsp:sp modelId="{2628AC86-36E3-4E9E-955E-C3BC03E34B68}">
      <dsp:nvSpPr>
        <dsp:cNvPr id="0" name=""/>
        <dsp:cNvSpPr/>
      </dsp:nvSpPr>
      <dsp:spPr>
        <a:xfrm>
          <a:off x="5843242" y="975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70F74-5D4F-4E76-8796-005B0F36FDD8}">
      <dsp:nvSpPr>
        <dsp:cNvPr id="0" name=""/>
        <dsp:cNvSpPr/>
      </dsp:nvSpPr>
      <dsp:spPr>
        <a:xfrm>
          <a:off x="6112649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0697E-C0DA-4590-B6B3-C64E5C4C67FA}">
      <dsp:nvSpPr>
        <dsp:cNvPr id="0" name=""/>
        <dsp:cNvSpPr/>
      </dsp:nvSpPr>
      <dsp:spPr>
        <a:xfrm>
          <a:off x="5439131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Local models  FTW!</a:t>
          </a:r>
        </a:p>
      </dsp:txBody>
      <dsp:txXfrm>
        <a:off x="5439131" y="2633364"/>
        <a:ext cx="2072362" cy="742500"/>
      </dsp:txXfrm>
    </dsp:sp>
    <dsp:sp modelId="{9472E6BA-83D6-483A-9DF9-3BC47767812F}">
      <dsp:nvSpPr>
        <dsp:cNvPr id="0" name=""/>
        <dsp:cNvSpPr/>
      </dsp:nvSpPr>
      <dsp:spPr>
        <a:xfrm>
          <a:off x="8278268" y="975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1A7B0-7FA4-4796-83A6-0602528C99D2}">
      <dsp:nvSpPr>
        <dsp:cNvPr id="0" name=""/>
        <dsp:cNvSpPr/>
      </dsp:nvSpPr>
      <dsp:spPr>
        <a:xfrm>
          <a:off x="8547675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3B0EB-E486-4019-9F0F-5E61163B89FB}">
      <dsp:nvSpPr>
        <dsp:cNvPr id="0" name=""/>
        <dsp:cNvSpPr/>
      </dsp:nvSpPr>
      <dsp:spPr>
        <a:xfrm>
          <a:off x="7874157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But: are they just as good?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ym typeface="Wingdings" panose="05000000000000000000" pitchFamily="2" charset="2"/>
            </a:rPr>
            <a:t>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again the need for benchmarks</a:t>
          </a:r>
        </a:p>
      </dsp:txBody>
      <dsp:txXfrm>
        <a:off x="7874157" y="2633364"/>
        <a:ext cx="2072362" cy="74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93207-58D0-494D-8C78-97506519C37C}">
      <dsp:nvSpPr>
        <dsp:cNvPr id="0" name=""/>
        <dsp:cNvSpPr/>
      </dsp:nvSpPr>
      <dsp:spPr>
        <a:xfrm>
          <a:off x="3953" y="64674"/>
          <a:ext cx="2377306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MITRE</a:t>
          </a:r>
        </a:p>
      </dsp:txBody>
      <dsp:txXfrm>
        <a:off x="3953" y="64674"/>
        <a:ext cx="2377306" cy="547200"/>
      </dsp:txXfrm>
    </dsp:sp>
    <dsp:sp modelId="{062AFB93-27C4-4D49-9AE4-D2DBED3E3237}">
      <dsp:nvSpPr>
        <dsp:cNvPr id="0" name=""/>
        <dsp:cNvSpPr/>
      </dsp:nvSpPr>
      <dsp:spPr>
        <a:xfrm>
          <a:off x="3953" y="611874"/>
          <a:ext cx="2377306" cy="36747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ATT&amp;CK v14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October 31 2023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625 categories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201 parent techniques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424 sub-techniques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Average: 2 release per year</a:t>
          </a:r>
        </a:p>
      </dsp:txBody>
      <dsp:txXfrm>
        <a:off x="3953" y="611874"/>
        <a:ext cx="2377306" cy="3674788"/>
      </dsp:txXfrm>
    </dsp:sp>
    <dsp:sp modelId="{6CAF52FE-26D0-4761-91E8-0C58C85C3E6A}">
      <dsp:nvSpPr>
        <dsp:cNvPr id="0" name=""/>
        <dsp:cNvSpPr/>
      </dsp:nvSpPr>
      <dsp:spPr>
        <a:xfrm>
          <a:off x="2714082" y="64674"/>
          <a:ext cx="2377306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PAN UNIT42</a:t>
          </a:r>
        </a:p>
      </dsp:txBody>
      <dsp:txXfrm>
        <a:off x="2714082" y="64674"/>
        <a:ext cx="2377306" cy="547200"/>
      </dsp:txXfrm>
    </dsp:sp>
    <dsp:sp modelId="{C422FD3F-4771-4EA1-8468-601CD43905B1}">
      <dsp:nvSpPr>
        <dsp:cNvPr id="0" name=""/>
        <dsp:cNvSpPr/>
      </dsp:nvSpPr>
      <dsp:spPr>
        <a:xfrm>
          <a:off x="2714082" y="611874"/>
          <a:ext cx="2377306" cy="36747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83 playbooks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A playbook: one intrusion set, one or more campaigns, zero or more indicators, one or more attack patterns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Encoded as STIX 2.0 and ATT&amp;CK</a:t>
          </a:r>
        </a:p>
      </dsp:txBody>
      <dsp:txXfrm>
        <a:off x="2714082" y="611874"/>
        <a:ext cx="2377306" cy="3674788"/>
      </dsp:txXfrm>
    </dsp:sp>
    <dsp:sp modelId="{1EE0C908-BF55-4F38-9F8B-C8169EEFE2BC}">
      <dsp:nvSpPr>
        <dsp:cNvPr id="0" name=""/>
        <dsp:cNvSpPr/>
      </dsp:nvSpPr>
      <dsp:spPr>
        <a:xfrm>
          <a:off x="5424211" y="64674"/>
          <a:ext cx="2377306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CISA Advisories</a:t>
          </a:r>
        </a:p>
      </dsp:txBody>
      <dsp:txXfrm>
        <a:off x="5424211" y="64674"/>
        <a:ext cx="2377306" cy="547200"/>
      </dsp:txXfrm>
    </dsp:sp>
    <dsp:sp modelId="{DE49AA09-978F-4D7C-B62E-E0415CBAFB2D}">
      <dsp:nvSpPr>
        <dsp:cNvPr id="0" name=""/>
        <dsp:cNvSpPr/>
      </dsp:nvSpPr>
      <dsp:spPr>
        <a:xfrm>
          <a:off x="5424211" y="611874"/>
          <a:ext cx="2377306" cy="36747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128 reports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11 are in JSON STIX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111 are in old XML STIX 1.0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Contains a PDF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IOC as XML and JSON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Also refers to ATT&amp;CK framework with v14 as the latest</a:t>
          </a:r>
        </a:p>
      </dsp:txBody>
      <dsp:txXfrm>
        <a:off x="5424211" y="611874"/>
        <a:ext cx="2377306" cy="3674788"/>
      </dsp:txXfrm>
    </dsp:sp>
    <dsp:sp modelId="{11201443-F719-4D15-9B56-F7A3323B74F0}">
      <dsp:nvSpPr>
        <dsp:cNvPr id="0" name=""/>
        <dsp:cNvSpPr/>
      </dsp:nvSpPr>
      <dsp:spPr>
        <a:xfrm>
          <a:off x="8134340" y="64674"/>
          <a:ext cx="2377306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BOSCH Open </a:t>
          </a:r>
        </a:p>
      </dsp:txBody>
      <dsp:txXfrm>
        <a:off x="8134340" y="64674"/>
        <a:ext cx="2377306" cy="547200"/>
      </dsp:txXfrm>
    </dsp:sp>
    <dsp:sp modelId="{3BF7B01F-C907-4F14-A878-94F203ABD108}">
      <dsp:nvSpPr>
        <dsp:cNvPr id="0" name=""/>
        <dsp:cNvSpPr/>
      </dsp:nvSpPr>
      <dsp:spPr>
        <a:xfrm>
          <a:off x="8134340" y="611874"/>
          <a:ext cx="2377306" cy="36747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A curated dataset….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900" kern="1200"/>
        </a:p>
      </dsp:txBody>
      <dsp:txXfrm>
        <a:off x="8134340" y="611874"/>
        <a:ext cx="2377306" cy="36747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3EB5-B631-4288-BD46-86D58298E6B2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3E646-1149-486A-9B28-8866CB26ADC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74EB1-CA3A-4666-8757-560D124B80DB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ROUGE: comparing via tri-grams/n-grams. </a:t>
          </a:r>
          <a:br>
            <a:rPr lang="en-US" sz="1100" kern="1200"/>
          </a:br>
          <a:r>
            <a:rPr lang="en-US" sz="1100" kern="1200"/>
            <a:t>   Family of standard metrics.</a:t>
          </a:r>
          <a:br>
            <a:rPr lang="en-US" sz="1100" kern="1200"/>
          </a:br>
          <a:r>
            <a:rPr lang="en-US" sz="1100" kern="1200"/>
            <a:t>“The most commonly used ROUGE measures are ROUGE-1, ROUGE-2, and ROUGE-L, which evaluate the similarity be- tween two texts based on the overlap of unigrams, bigrams, and the longest common sequence. “</a:t>
          </a:r>
          <a:br>
            <a:rPr lang="en-US" sz="1100" kern="1200"/>
          </a:br>
          <a:endParaRPr lang="en-US" sz="1100" kern="1200"/>
        </a:p>
      </dsp:txBody>
      <dsp:txXfrm>
        <a:off x="1172126" y="1727046"/>
        <a:ext cx="2114937" cy="897246"/>
      </dsp:txXfrm>
    </dsp:sp>
    <dsp:sp modelId="{BE91AF7D-5FD9-4051-B41F-2A1437746AA0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D86C9-DAE1-4BFD-9069-8402DD4CCE2D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B5A40-ED42-4F38-A8C7-58ACCC8A8DE5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BERTScore: “BERTScore (Zhang et al., 2020) assesses the similarity between two texts at the token level by measuring the soft overlap using contextual embeddings from BERT.”</a:t>
          </a:r>
        </a:p>
      </dsp:txBody>
      <dsp:txXfrm>
        <a:off x="4745088" y="1727046"/>
        <a:ext cx="2114937" cy="897246"/>
      </dsp:txXfrm>
    </dsp:sp>
    <dsp:sp modelId="{FBC1A985-0C87-4903-8291-2279F4CC7D5F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176F1-F2BE-40A4-BF78-03E92444453D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68449-FE6E-4672-B01D-B7119B016FEF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COMET MT benchmark</a:t>
          </a:r>
        </a:p>
      </dsp:txBody>
      <dsp:txXfrm>
        <a:off x="8318049" y="1727046"/>
        <a:ext cx="2114937" cy="897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44B08-79B7-40E6-BCCE-465DD23BAB9A}">
      <dsp:nvSpPr>
        <dsp:cNvPr id="0" name=""/>
        <dsp:cNvSpPr/>
      </dsp:nvSpPr>
      <dsp:spPr>
        <a:xfrm>
          <a:off x="3953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Exact Match</a:t>
          </a:r>
        </a:p>
      </dsp:txBody>
      <dsp:txXfrm>
        <a:off x="3953" y="155298"/>
        <a:ext cx="2377306" cy="748800"/>
      </dsp:txXfrm>
    </dsp:sp>
    <dsp:sp modelId="{2EFA2B96-C991-4208-961E-83626DCD792F}">
      <dsp:nvSpPr>
        <dsp:cNvPr id="0" name=""/>
        <dsp:cNvSpPr/>
      </dsp:nvSpPr>
      <dsp:spPr>
        <a:xfrm>
          <a:off x="3953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percentage of queries that are answered correctly</a:t>
          </a:r>
        </a:p>
      </dsp:txBody>
      <dsp:txXfrm>
        <a:off x="3953" y="904098"/>
        <a:ext cx="2377306" cy="3291941"/>
      </dsp:txXfrm>
    </dsp:sp>
    <dsp:sp modelId="{E716AE46-DEC2-421A-938C-EF6BE2A0AD0F}">
      <dsp:nvSpPr>
        <dsp:cNvPr id="0" name=""/>
        <dsp:cNvSpPr/>
      </dsp:nvSpPr>
      <dsp:spPr>
        <a:xfrm>
          <a:off x="2714082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Recall</a:t>
          </a:r>
        </a:p>
      </dsp:txBody>
      <dsp:txXfrm>
        <a:off x="2714082" y="155298"/>
        <a:ext cx="2377306" cy="748800"/>
      </dsp:txXfrm>
    </dsp:sp>
    <dsp:sp modelId="{24E8D36A-21BE-4599-BB81-44590E7AB022}">
      <dsp:nvSpPr>
        <dsp:cNvPr id="0" name=""/>
        <dsp:cNvSpPr/>
      </dsp:nvSpPr>
      <dsp:spPr>
        <a:xfrm>
          <a:off x="2714082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% of queries that are answered correctly, regardless of the number of answer returned</a:t>
          </a:r>
        </a:p>
      </dsp:txBody>
      <dsp:txXfrm>
        <a:off x="2714082" y="904098"/>
        <a:ext cx="2377306" cy="3291941"/>
      </dsp:txXfrm>
    </dsp:sp>
    <dsp:sp modelId="{EB1E5633-10D4-48DA-9996-0C78F3717B0E}">
      <dsp:nvSpPr>
        <dsp:cNvPr id="0" name=""/>
        <dsp:cNvSpPr/>
      </dsp:nvSpPr>
      <dsp:spPr>
        <a:xfrm>
          <a:off x="5424211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Precision</a:t>
          </a:r>
        </a:p>
      </dsp:txBody>
      <dsp:txXfrm>
        <a:off x="5424211" y="155298"/>
        <a:ext cx="2377306" cy="748800"/>
      </dsp:txXfrm>
    </dsp:sp>
    <dsp:sp modelId="{54C1E7ED-0E9C-42C0-9305-3452465AEECB}">
      <dsp:nvSpPr>
        <dsp:cNvPr id="0" name=""/>
        <dsp:cNvSpPr/>
      </dsp:nvSpPr>
      <dsp:spPr>
        <a:xfrm>
          <a:off x="5424211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The % of queries that are answered correctly, divided by the number of answers returned.</a:t>
          </a:r>
        </a:p>
      </dsp:txBody>
      <dsp:txXfrm>
        <a:off x="5424211" y="904098"/>
        <a:ext cx="2377306" cy="3291941"/>
      </dsp:txXfrm>
    </dsp:sp>
    <dsp:sp modelId="{1EB8E3B7-7C47-4B1A-9FB0-0B617241E241}">
      <dsp:nvSpPr>
        <dsp:cNvPr id="0" name=""/>
        <dsp:cNvSpPr/>
      </dsp:nvSpPr>
      <dsp:spPr>
        <a:xfrm>
          <a:off x="8134340" y="155298"/>
          <a:ext cx="2377306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F1</a:t>
          </a:r>
        </a:p>
      </dsp:txBody>
      <dsp:txXfrm>
        <a:off x="8134340" y="155298"/>
        <a:ext cx="2377306" cy="748800"/>
      </dsp:txXfrm>
    </dsp:sp>
    <dsp:sp modelId="{4A072EA8-8FA8-4AFE-B680-58E71BF975FC}">
      <dsp:nvSpPr>
        <dsp:cNvPr id="0" name=""/>
        <dsp:cNvSpPr/>
      </dsp:nvSpPr>
      <dsp:spPr>
        <a:xfrm>
          <a:off x="8134340" y="904098"/>
          <a:ext cx="2377306" cy="32919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Harmonic mean of precision and recall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Considers both TP and FP</a:t>
          </a:r>
        </a:p>
      </dsp:txBody>
      <dsp:txXfrm>
        <a:off x="8134340" y="904098"/>
        <a:ext cx="2377306" cy="32919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89CBF-8D4F-4A0E-9648-8FCE3436CB21}">
      <dsp:nvSpPr>
        <dsp:cNvPr id="0" name=""/>
        <dsp:cNvSpPr/>
      </dsp:nvSpPr>
      <dsp:spPr>
        <a:xfrm>
          <a:off x="1699" y="3020690"/>
          <a:ext cx="10512200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Text</a:t>
          </a:r>
        </a:p>
      </dsp:txBody>
      <dsp:txXfrm>
        <a:off x="40655" y="3059646"/>
        <a:ext cx="10434288" cy="1252135"/>
      </dsp:txXfrm>
    </dsp:sp>
    <dsp:sp modelId="{F4026EEA-1948-4810-966F-D86835665112}">
      <dsp:nvSpPr>
        <dsp:cNvPr id="0" name=""/>
        <dsp:cNvSpPr/>
      </dsp:nvSpPr>
      <dsp:spPr>
        <a:xfrm>
          <a:off x="1699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Regex</a:t>
          </a:r>
        </a:p>
      </dsp:txBody>
      <dsp:txXfrm>
        <a:off x="40655" y="1549601"/>
        <a:ext cx="1570285" cy="1252135"/>
      </dsp:txXfrm>
    </dsp:sp>
    <dsp:sp modelId="{70B47DE4-FD19-428D-B58E-8C5FF7B7A9D4}">
      <dsp:nvSpPr>
        <dsp:cNvPr id="0" name=""/>
        <dsp:cNvSpPr/>
      </dsp:nvSpPr>
      <dsp:spPr>
        <a:xfrm>
          <a:off x="1699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40655" y="39556"/>
        <a:ext cx="1570285" cy="1252135"/>
      </dsp:txXfrm>
    </dsp:sp>
    <dsp:sp modelId="{F68C1D56-3F7E-4AAF-97F4-A3D49B0D3C34}">
      <dsp:nvSpPr>
        <dsp:cNvPr id="0" name=""/>
        <dsp:cNvSpPr/>
      </dsp:nvSpPr>
      <dsp:spPr>
        <a:xfrm>
          <a:off x="1788345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Spacy</a:t>
          </a:r>
        </a:p>
      </dsp:txBody>
      <dsp:txXfrm>
        <a:off x="1827301" y="1549601"/>
        <a:ext cx="1570285" cy="1252135"/>
      </dsp:txXfrm>
    </dsp:sp>
    <dsp:sp modelId="{18AFC531-5BD5-4BB8-A304-5F174F90D761}">
      <dsp:nvSpPr>
        <dsp:cNvPr id="0" name=""/>
        <dsp:cNvSpPr/>
      </dsp:nvSpPr>
      <dsp:spPr>
        <a:xfrm>
          <a:off x="1788345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1827301" y="39556"/>
        <a:ext cx="1570285" cy="1252135"/>
      </dsp:txXfrm>
    </dsp:sp>
    <dsp:sp modelId="{DFD34027-D590-4B24-81BF-A213D0ACEDC0}">
      <dsp:nvSpPr>
        <dsp:cNvPr id="0" name=""/>
        <dsp:cNvSpPr/>
      </dsp:nvSpPr>
      <dsp:spPr>
        <a:xfrm>
          <a:off x="3574990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FLAIR</a:t>
          </a:r>
        </a:p>
      </dsp:txBody>
      <dsp:txXfrm>
        <a:off x="3613946" y="1549601"/>
        <a:ext cx="1570285" cy="1252135"/>
      </dsp:txXfrm>
    </dsp:sp>
    <dsp:sp modelId="{CAF52BD7-08CE-41C7-ACCB-E0CD405DA745}">
      <dsp:nvSpPr>
        <dsp:cNvPr id="0" name=""/>
        <dsp:cNvSpPr/>
      </dsp:nvSpPr>
      <dsp:spPr>
        <a:xfrm>
          <a:off x="3574990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3613946" y="39556"/>
        <a:ext cx="1570285" cy="1252135"/>
      </dsp:txXfrm>
    </dsp:sp>
    <dsp:sp modelId="{A96D00ED-0D69-4DC5-BFC1-DE38EF19E7C6}">
      <dsp:nvSpPr>
        <dsp:cNvPr id="0" name=""/>
        <dsp:cNvSpPr/>
      </dsp:nvSpPr>
      <dsp:spPr>
        <a:xfrm>
          <a:off x="5361636" y="1510645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 err="1"/>
            <a:t>RoBERTA</a:t>
          </a:r>
          <a:endParaRPr lang="en-GB" sz="2900" kern="1200" dirty="0"/>
        </a:p>
      </dsp:txBody>
      <dsp:txXfrm>
        <a:off x="5400592" y="1549601"/>
        <a:ext cx="1570285" cy="1252135"/>
      </dsp:txXfrm>
    </dsp:sp>
    <dsp:sp modelId="{AC86EF4A-C4D1-4947-BA6B-1E4DB6D6AF5E}">
      <dsp:nvSpPr>
        <dsp:cNvPr id="0" name=""/>
        <dsp:cNvSpPr/>
      </dsp:nvSpPr>
      <dsp:spPr>
        <a:xfrm>
          <a:off x="7148282" y="1510645"/>
          <a:ext cx="3365618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Spacy-LLM</a:t>
          </a:r>
        </a:p>
      </dsp:txBody>
      <dsp:txXfrm>
        <a:off x="7187238" y="1549601"/>
        <a:ext cx="3287706" cy="1252135"/>
      </dsp:txXfrm>
    </dsp:sp>
    <dsp:sp modelId="{93A90C06-6BE0-4C06-8D03-917281DD7D57}">
      <dsp:nvSpPr>
        <dsp:cNvPr id="0" name=""/>
        <dsp:cNvSpPr/>
      </dsp:nvSpPr>
      <dsp:spPr>
        <a:xfrm>
          <a:off x="7148282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SDO</a:t>
          </a:r>
        </a:p>
      </dsp:txBody>
      <dsp:txXfrm>
        <a:off x="7187238" y="39556"/>
        <a:ext cx="1570285" cy="1252135"/>
      </dsp:txXfrm>
    </dsp:sp>
    <dsp:sp modelId="{FF9800A6-16A3-419F-9737-4BDCAA9F300B}">
      <dsp:nvSpPr>
        <dsp:cNvPr id="0" name=""/>
        <dsp:cNvSpPr/>
      </dsp:nvSpPr>
      <dsp:spPr>
        <a:xfrm>
          <a:off x="8865703" y="600"/>
          <a:ext cx="1648197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SRE</a:t>
          </a:r>
        </a:p>
      </dsp:txBody>
      <dsp:txXfrm>
        <a:off x="8904659" y="39556"/>
        <a:ext cx="1570285" cy="12521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353CF-BD42-4F52-8B08-1FC694B4CF3E}">
      <dsp:nvSpPr>
        <dsp:cNvPr id="0" name=""/>
        <dsp:cNvSpPr/>
      </dsp:nvSpPr>
      <dsp:spPr>
        <a:xfrm>
          <a:off x="0" y="4078917"/>
          <a:ext cx="5488683" cy="133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STIX 2.1</a:t>
          </a:r>
        </a:p>
      </dsp:txBody>
      <dsp:txXfrm>
        <a:off x="0" y="4078917"/>
        <a:ext cx="5488683" cy="1338791"/>
      </dsp:txXfrm>
    </dsp:sp>
    <dsp:sp modelId="{AA82A1EE-38D9-48FF-BDE4-F2A606D16CEB}">
      <dsp:nvSpPr>
        <dsp:cNvPr id="0" name=""/>
        <dsp:cNvSpPr/>
      </dsp:nvSpPr>
      <dsp:spPr>
        <a:xfrm rot="10800000">
          <a:off x="0" y="203993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Intermediate</a:t>
          </a:r>
        </a:p>
      </dsp:txBody>
      <dsp:txXfrm rot="-10800000">
        <a:off x="0" y="2039937"/>
        <a:ext cx="5488683" cy="722730"/>
      </dsp:txXfrm>
    </dsp:sp>
    <dsp:sp modelId="{9341E891-AC86-44FB-A779-CC586CB60C7C}">
      <dsp:nvSpPr>
        <dsp:cNvPr id="0" name=""/>
        <dsp:cNvSpPr/>
      </dsp:nvSpPr>
      <dsp:spPr>
        <a:xfrm>
          <a:off x="0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SDO</a:t>
          </a:r>
        </a:p>
      </dsp:txBody>
      <dsp:txXfrm>
        <a:off x="0" y="2762668"/>
        <a:ext cx="2744341" cy="615659"/>
      </dsp:txXfrm>
    </dsp:sp>
    <dsp:sp modelId="{5B46045D-7732-492C-A35B-9CCEA9086618}">
      <dsp:nvSpPr>
        <dsp:cNvPr id="0" name=""/>
        <dsp:cNvSpPr/>
      </dsp:nvSpPr>
      <dsp:spPr>
        <a:xfrm>
          <a:off x="2744341" y="276266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SRO</a:t>
          </a:r>
        </a:p>
      </dsp:txBody>
      <dsp:txXfrm>
        <a:off x="2744341" y="2762668"/>
        <a:ext cx="2744341" cy="615659"/>
      </dsp:txXfrm>
    </dsp:sp>
    <dsp:sp modelId="{C1E1760F-22E1-4FC3-9A7B-04EAEA69941E}">
      <dsp:nvSpPr>
        <dsp:cNvPr id="0" name=""/>
        <dsp:cNvSpPr/>
      </dsp:nvSpPr>
      <dsp:spPr>
        <a:xfrm rot="10800000">
          <a:off x="0" y="957"/>
          <a:ext cx="5488683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TEXT</a:t>
          </a:r>
        </a:p>
      </dsp:txBody>
      <dsp:txXfrm rot="-10800000">
        <a:off x="0" y="957"/>
        <a:ext cx="5488683" cy="722730"/>
      </dsp:txXfrm>
    </dsp:sp>
    <dsp:sp modelId="{131E91D7-C9CA-42A2-B97E-7FAED18EA767}">
      <dsp:nvSpPr>
        <dsp:cNvPr id="0" name=""/>
        <dsp:cNvSpPr/>
      </dsp:nvSpPr>
      <dsp:spPr>
        <a:xfrm>
          <a:off x="0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NER</a:t>
          </a:r>
        </a:p>
      </dsp:txBody>
      <dsp:txXfrm>
        <a:off x="0" y="723688"/>
        <a:ext cx="2744341" cy="615659"/>
      </dsp:txXfrm>
    </dsp:sp>
    <dsp:sp modelId="{9A314556-90EB-4972-B2F7-E6D9DE42A801}">
      <dsp:nvSpPr>
        <dsp:cNvPr id="0" name=""/>
        <dsp:cNvSpPr/>
      </dsp:nvSpPr>
      <dsp:spPr>
        <a:xfrm>
          <a:off x="2744341" y="723688"/>
          <a:ext cx="2744341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RE</a:t>
          </a:r>
        </a:p>
      </dsp:txBody>
      <dsp:txXfrm>
        <a:off x="2744341" y="723688"/>
        <a:ext cx="2744341" cy="6156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152C-693E-44C9-B5C1-816C2019F657}">
      <dsp:nvSpPr>
        <dsp:cNvPr id="0" name=""/>
        <dsp:cNvSpPr/>
      </dsp:nvSpPr>
      <dsp:spPr>
        <a:xfrm>
          <a:off x="0" y="781429"/>
          <a:ext cx="6303729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super interesting, but without benchmarks, it’s like flying without radar and without GPS: you are nearly blind</a:t>
          </a:r>
        </a:p>
      </dsp:txBody>
      <dsp:txXfrm>
        <a:off x="36896" y="818325"/>
        <a:ext cx="6229937" cy="682028"/>
      </dsp:txXfrm>
    </dsp:sp>
    <dsp:sp modelId="{7A53399B-047C-4A58-9E1A-97F84AF3943C}">
      <dsp:nvSpPr>
        <dsp:cNvPr id="0" name=""/>
        <dsp:cNvSpPr/>
      </dsp:nvSpPr>
      <dsp:spPr>
        <a:xfrm>
          <a:off x="0" y="1591969"/>
          <a:ext cx="6303729" cy="7558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good benchmarks is hard</a:t>
          </a:r>
        </a:p>
      </dsp:txBody>
      <dsp:txXfrm>
        <a:off x="36896" y="1628865"/>
        <a:ext cx="6229937" cy="682028"/>
      </dsp:txXfrm>
    </dsp:sp>
    <dsp:sp modelId="{26364D80-BE13-4008-AFA0-DF1C89A240A7}">
      <dsp:nvSpPr>
        <dsp:cNvPr id="0" name=""/>
        <dsp:cNvSpPr/>
      </dsp:nvSpPr>
      <dsp:spPr>
        <a:xfrm>
          <a:off x="0" y="2402509"/>
          <a:ext cx="6303729" cy="7558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specific CTI benchmark existed </a:t>
          </a:r>
        </a:p>
      </dsp:txBody>
      <dsp:txXfrm>
        <a:off x="36896" y="2439405"/>
        <a:ext cx="6229937" cy="682028"/>
      </dsp:txXfrm>
    </dsp:sp>
    <dsp:sp modelId="{46E97488-074B-42A1-8BF2-07947A737610}">
      <dsp:nvSpPr>
        <dsp:cNvPr id="0" name=""/>
        <dsp:cNvSpPr/>
      </dsp:nvSpPr>
      <dsp:spPr>
        <a:xfrm>
          <a:off x="0" y="3213049"/>
          <a:ext cx="6303729" cy="7558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attempting to create one, it’s WIP.</a:t>
          </a:r>
        </a:p>
      </dsp:txBody>
      <dsp:txXfrm>
        <a:off x="36896" y="3249945"/>
        <a:ext cx="6229937" cy="682028"/>
      </dsp:txXfrm>
    </dsp:sp>
    <dsp:sp modelId="{AA00B8B5-EEFF-413B-AEA7-3121E2DF688F}">
      <dsp:nvSpPr>
        <dsp:cNvPr id="0" name=""/>
        <dsp:cNvSpPr/>
      </dsp:nvSpPr>
      <dsp:spPr>
        <a:xfrm>
          <a:off x="0" y="4023589"/>
          <a:ext cx="6303729" cy="7558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like to get your help (NER)</a:t>
          </a:r>
        </a:p>
      </dsp:txBody>
      <dsp:txXfrm>
        <a:off x="36896" y="4060485"/>
        <a:ext cx="6229937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18AAB-223C-4206-8F8A-2B6C7C82AB3C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9F1F1-B715-4E3F-B683-9EA40DE38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https://github.com/weaviate/Verba/issues/90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9F1F1-B715-4E3F-B683-9EA40DE3804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04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200-226D-C044-B616-89E80F1F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D76F-17C5-D24F-8642-032BE721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67B2-A6C0-F249-9D22-91D6900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FF0D-93BF-8149-AA37-D4DD4253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4CE-5B22-7C45-8269-5831D61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C97-B65A-7F42-B30D-D5C925B9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6A94F-FBAA-9147-958A-B12030432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303E-A7FF-1249-A5B8-2A8142FE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6F9D-C247-444A-B621-C162CD81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D96F-499A-084A-B8AE-F99B12A1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ED964-1305-264C-9AA8-83A171EE7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1BE4-5EAE-7644-BD36-0B473D16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D856-AECF-4B4C-964C-B41F7E85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4B0E-CE70-D043-94DA-B1B10835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E285-9863-6941-B228-DCC9F8D1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8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28A-3FE3-CC4C-AEC9-F8A1806F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CB88-5C04-8E45-86DF-FC913C48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C447-E4A4-8247-B744-9D2D032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6B1A-4482-0143-8775-359395E2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C1B8-CAF8-8848-A2BF-429AB9B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667A-D81A-B443-8E39-766BC88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865C-0AC3-784E-BA88-688616636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D987-BE7D-544D-8F44-2D6F32FF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5347-D936-7246-8C23-A765EA4A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17B0-3385-2943-A32D-35894C79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51DE-E78A-6D4A-A4FD-71CA59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247A-3B3E-A240-9DD5-B51AFC9CA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58345-139E-4C4C-9168-9290EE27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6412-DD40-F148-838A-79AFB229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5B7C-C8A0-D540-9D68-9E97E405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54DA-4310-C446-B2C7-87AE989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9FA1-C93F-7E47-9154-EA139FE9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966E0-F8E4-1247-9FF3-9EBD9BB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8F615-9D43-8646-B4DA-F5A87313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030CD-FE88-CD49-8924-DA22C24CD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AF7F1-9D6B-A146-B16B-CE41861C6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76FF9-B586-B746-A07E-A4AE161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ED37-BFA7-5247-94F2-FD90477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E70B3-8E8A-CC4A-A2AF-545FF59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7055-FEAD-A140-B3CB-6060A9F1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4091-7748-BD44-A81F-6907E50C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26395-436D-704E-BFD5-23B7A13B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84A42-B757-6547-A025-E82FDA5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A4456-45AB-5C45-B0D2-5F95CFBB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84E90-16DF-6F46-970C-DBC741F1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C7BE-6363-C748-A66E-4E25CB72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04C5-6C96-364F-90EA-E2FD669C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759A-7C3A-7047-A3A3-495F33DF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C43E-E2F9-0E41-879A-AE5F89F4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A324-F636-FC4F-A186-2AB7B14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E63C-4DEA-4D4E-BA36-D2780A7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8F050-E179-0B4F-9799-3A6B8DB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EFF6-B997-064C-8458-AB4C893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AFD5E-1E8E-BB41-BE87-75C0C117D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0ABC4-7FE0-7948-86DC-07CE1ED8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027A-5C70-FF4F-9D74-592B4B2D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F31E-F0D6-EC4B-972E-36DE434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7049A-FDB0-AD49-BE0D-2EA9BC47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FD0F7-2D91-A044-88E6-9662D6A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E9E-C3A3-164E-AB51-6449D12BE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3A52-F61E-8F4C-AE6F-C5FA1F07E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89B-4809-0B43-8B4A-24BB43F92650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75E2-0136-D74A-BCDD-621CCA97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E1AB-FB35-5E4A-AE43-BCA75B72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7DE3-683E-F64D-859D-46F40D1AF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4.0255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55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kaplan/cti-ll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869-440D-864C-97B9-6B1033EEC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How to measure quality of LLMs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BF2D-66D3-4A4A-B3B1-12A28E85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Lessons learned from creating a benchmark dataset for Cyber Threat Intelligence – plus insights from work in progress</a:t>
            </a:r>
          </a:p>
          <a:p>
            <a:endParaRPr lang="en-US" b="1" dirty="0"/>
          </a:p>
          <a:p>
            <a:r>
              <a:rPr lang="en-US" i="1" dirty="0"/>
              <a:t>Aaron Kaplan (aaron@lo-res.org, AT); Jay Jacobs (</a:t>
            </a:r>
            <a:r>
              <a:rPr lang="en-US" i="1" dirty="0" err="1"/>
              <a:t>Cyentia</a:t>
            </a:r>
            <a:r>
              <a:rPr lang="en-US" i="1" dirty="0"/>
              <a:t>, US); Paolo Di Prodi (PRIAM AI, GB); Syra Marshall (ELEMENDAR, GB)</a:t>
            </a:r>
            <a:endParaRPr lang="en-US" dirty="0"/>
          </a:p>
        </p:txBody>
      </p:sp>
      <p:pic>
        <p:nvPicPr>
          <p:cNvPr id="1026" name="Picture 2" descr="Syra Marshall, Elemendar team">
            <a:extLst>
              <a:ext uri="{FF2B5EF4-FFF2-40B4-BE49-F238E27FC236}">
                <a16:creationId xmlns:a16="http://schemas.microsoft.com/office/drawing/2014/main" id="{81D43D53-CDB6-1C78-52DF-17769F5C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08" y="5257800"/>
            <a:ext cx="1010025" cy="1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ED722-714C-E34B-8CEB-8473A58C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Existing data and benchmark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78E2-B715-904D-A2A9-0DDA47CB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the sausage is made?</a:t>
            </a:r>
          </a:p>
        </p:txBody>
      </p:sp>
    </p:spTree>
    <p:extLst>
      <p:ext uri="{BB962C8B-B14F-4D97-AF65-F5344CB8AC3E}">
        <p14:creationId xmlns:p14="http://schemas.microsoft.com/office/powerpoint/2010/main" val="185859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4A9A4-5D2F-FE31-0121-63D27DF7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GB" sz="4000" dirty="0"/>
              <a:t>A monster!</a:t>
            </a:r>
          </a:p>
        </p:txBody>
      </p:sp>
      <p:pic>
        <p:nvPicPr>
          <p:cNvPr id="1026" name="Picture 2" descr="3 phases of ChatGPT development">
            <a:extLst>
              <a:ext uri="{FF2B5EF4-FFF2-40B4-BE49-F238E27FC236}">
                <a16:creationId xmlns:a16="http://schemas.microsoft.com/office/drawing/2014/main" id="{57C742F9-799B-2A91-6161-35A02254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 r="-1" b="1506"/>
          <a:stretch/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40C72DF3-2F68-21F2-55AB-17285F64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Imagine this….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1E3B-185C-6C2E-5C2A-E024DE1F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major cost is human annotation …</a:t>
            </a:r>
          </a:p>
        </p:txBody>
      </p:sp>
      <p:pic>
        <p:nvPicPr>
          <p:cNvPr id="2050" name="Picture 2" descr="3 phases of ChatGPT development">
            <a:extLst>
              <a:ext uri="{FF2B5EF4-FFF2-40B4-BE49-F238E27FC236}">
                <a16:creationId xmlns:a16="http://schemas.microsoft.com/office/drawing/2014/main" id="{0E380E75-9155-FC97-DBFB-1C83B712E1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6410"/>
            <a:ext cx="8703067" cy="48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3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ADAF-2608-6974-6ECC-7B9DA36D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have available already?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85C66C-A430-BA75-FFBA-A3B45770E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8754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55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647D-CC35-3D2C-A72B-93282B65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MITRE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B98-51EB-CAE5-851C-D378F259A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4770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classification task with 625 categories</a:t>
            </a:r>
          </a:p>
          <a:p>
            <a:r>
              <a:rPr lang="en-GB" dirty="0"/>
              <a:t>Absence of Procedure examples for 108 techniques like T1559.003, T1547.003</a:t>
            </a:r>
          </a:p>
          <a:p>
            <a:r>
              <a:rPr lang="en-GB" dirty="0"/>
              <a:t>Duplicate procedures: “APT18 actors leverage legitimate credentials …” involves 2 techniques: T1078 and T1133</a:t>
            </a:r>
          </a:p>
          <a:p>
            <a:r>
              <a:rPr lang="en-GB" dirty="0"/>
              <a:t>A total of 82 categories have duplicates items: 163 samples</a:t>
            </a:r>
          </a:p>
          <a:p>
            <a:r>
              <a:rPr lang="en-GB" dirty="0"/>
              <a:t>After deduplication the basic training set is 14,123 samples.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692F9-9362-0F17-9EE4-12EFCB5BE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6313" y="1474931"/>
            <a:ext cx="5667782" cy="3734067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4B960B-B3BF-06A8-7B6B-30B39EF4D5EB}"/>
              </a:ext>
            </a:extLst>
          </p:cNvPr>
          <p:cNvSpPr/>
          <p:nvPr/>
        </p:nvSpPr>
        <p:spPr>
          <a:xfrm>
            <a:off x="6660465" y="5378514"/>
            <a:ext cx="5181600" cy="1350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distribution is extremely uneven:  the smallest one being 2 and the largest one being 436.</a:t>
            </a:r>
          </a:p>
          <a:p>
            <a:pPr algn="ctr"/>
            <a:r>
              <a:rPr lang="en-GB" dirty="0"/>
              <a:t>There are multiple ways to solve this problem from traditional methods like SMOTE to GPT4 for augmentation.</a:t>
            </a:r>
          </a:p>
        </p:txBody>
      </p:sp>
    </p:spTree>
    <p:extLst>
      <p:ext uri="{BB962C8B-B14F-4D97-AF65-F5344CB8AC3E}">
        <p14:creationId xmlns:p14="http://schemas.microsoft.com/office/powerpoint/2010/main" val="302064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4FA7-5B9B-BEAC-E325-E1344405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 UNIT42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4A43-CCCE-215C-989C-6D0135109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8059220" cy="4351338"/>
          </a:xfrm>
        </p:spPr>
        <p:txBody>
          <a:bodyPr/>
          <a:lstStyle/>
          <a:p>
            <a:r>
              <a:rPr lang="en-GB" dirty="0"/>
              <a:t>There are 83 playbooks in STIX format</a:t>
            </a:r>
          </a:p>
          <a:p>
            <a:r>
              <a:rPr lang="en-GB" dirty="0"/>
              <a:t>It doesn’t contain the original textual article</a:t>
            </a:r>
          </a:p>
          <a:p>
            <a:r>
              <a:rPr lang="en-GB" dirty="0"/>
              <a:t>Using </a:t>
            </a:r>
            <a:r>
              <a:rPr lang="en-GB" dirty="0" err="1"/>
              <a:t>Langchain</a:t>
            </a:r>
            <a:r>
              <a:rPr lang="en-GB" dirty="0"/>
              <a:t> search finding possibly relevant articles: 299 pairs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52616E-E6EB-F3AA-48F7-ED3C37962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42836" y="594190"/>
            <a:ext cx="2104487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5169C-33D0-B83A-58F1-06D39762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87" y="3715465"/>
            <a:ext cx="9894872" cy="26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1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E58E-4A4B-561B-5AA1-69CAE657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CISA Advisories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F2E0-BCE8-0479-4ADF-1ADDBF59E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6478F-AC23-CB69-ABD8-0E8E8ADCBE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96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D3CF-4A05-B843-A6FB-551F9DBA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Insight: we need a benchmark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13B6-00B6-884A-8808-FFFA9E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AI SIG, we realized …</a:t>
            </a:r>
          </a:p>
        </p:txBody>
      </p:sp>
    </p:spTree>
    <p:extLst>
      <p:ext uri="{BB962C8B-B14F-4D97-AF65-F5344CB8AC3E}">
        <p14:creationId xmlns:p14="http://schemas.microsoft.com/office/powerpoint/2010/main" val="1359534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1: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Aaron Kaplan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6D2E7-B585-4C4C-AE0D-0DDCF0B7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943" y="1648906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Summarization: a very first naïve approach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EBEC4-ACC9-8F44-B324-BD6388CD3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6" t="18913" r="14641"/>
          <a:stretch/>
        </p:blipFill>
        <p:spPr>
          <a:xfrm>
            <a:off x="148717" y="1229423"/>
            <a:ext cx="6932021" cy="439915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314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90881-2F9E-E146-8F58-AEEF7C73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Intro speakers &amp;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242D6-A07D-7627-1169-50612DAD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80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563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9DF34-F403-6D40-BEBA-A6C6CB6F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Example use-case: </a:t>
            </a:r>
            <a:r>
              <a:rPr lang="en-US" sz="3700" b="1">
                <a:solidFill>
                  <a:srgbClr val="FFFFFF"/>
                </a:solidFill>
              </a:rPr>
              <a:t>summarization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35CE-BA80-6340-85B4-B5EFFBF5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/>
              <a:t>Is there an existing good CTI summarization benchmark? NO!</a:t>
            </a:r>
          </a:p>
          <a:p>
            <a:r>
              <a:rPr lang="en-US" sz="2200" b="1"/>
              <a:t>How is it even possible to compare summaries?</a:t>
            </a:r>
          </a:p>
          <a:p>
            <a:r>
              <a:rPr lang="en-US" sz="2200" b="1"/>
              <a:t>First naïve approach</a:t>
            </a:r>
            <a:r>
              <a:rPr lang="en-US" sz="2200"/>
              <a:t>: let humans compare AI summaries vs. human summaries</a:t>
            </a:r>
          </a:p>
          <a:p>
            <a:endParaRPr lang="en-US" sz="2200"/>
          </a:p>
          <a:p>
            <a:r>
              <a:rPr lang="en-US" sz="2200"/>
              <a:t>XXX screenshot &amp; show XLSX sheet, explain:</a:t>
            </a:r>
          </a:p>
          <a:p>
            <a:r>
              <a:rPr lang="en-US" sz="2200"/>
              <a:t>50 CTI reports</a:t>
            </a:r>
          </a:p>
          <a:p>
            <a:r>
              <a:rPr lang="en-US" sz="2200"/>
              <a:t>Score -10 (AI == really bad) to +10 (AI is much better than human). 0 == equally good/bad</a:t>
            </a:r>
          </a:p>
          <a:p>
            <a:r>
              <a:rPr lang="en-US" sz="2200"/>
              <a:t>Average score: 4.7 (!)</a:t>
            </a:r>
          </a:p>
          <a:p>
            <a:r>
              <a:rPr lang="en-US" sz="2200"/>
              <a:t>85% of cases AI &gt; human</a:t>
            </a:r>
          </a:p>
          <a:p>
            <a:r>
              <a:rPr lang="en-US" sz="2200" err="1"/>
              <a:t>Std</a:t>
            </a:r>
            <a:r>
              <a:rPr lang="en-US" sz="2200"/>
              <a:t>-dev high (if the AI is wrong, it’s very easy to spot)</a:t>
            </a:r>
          </a:p>
        </p:txBody>
      </p:sp>
    </p:spTree>
    <p:extLst>
      <p:ext uri="{BB962C8B-B14F-4D97-AF65-F5344CB8AC3E}">
        <p14:creationId xmlns:p14="http://schemas.microsoft.com/office/powerpoint/2010/main" val="2538174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9898-6122-B640-9871-2BF33EEE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with the naïve approach + solution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A67A-9585-7A47-80F7-91B97A06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Human comparison == ultimate gold standard, but</a:t>
            </a:r>
          </a:p>
          <a:p>
            <a:r>
              <a:rPr lang="en-US" dirty="0"/>
              <a:t>It does not scale</a:t>
            </a:r>
          </a:p>
          <a:p>
            <a:endParaRPr lang="en-US" dirty="0"/>
          </a:p>
          <a:p>
            <a:r>
              <a:rPr lang="en-US" dirty="0"/>
              <a:t>Enter “</a:t>
            </a:r>
            <a:r>
              <a:rPr lang="en-US" i="1" dirty="0"/>
              <a:t>Human-like Summarization Evaluation with ChatGPT</a:t>
            </a:r>
            <a:r>
              <a:rPr lang="en-US" dirty="0"/>
              <a:t>”, </a:t>
            </a:r>
            <a:r>
              <a:rPr lang="en-US" dirty="0" err="1"/>
              <a:t>Mingqi</a:t>
            </a:r>
            <a:r>
              <a:rPr lang="en-US" dirty="0"/>
              <a:t> Gao, et. al.</a:t>
            </a:r>
          </a:p>
          <a:p>
            <a:r>
              <a:rPr lang="en-US" dirty="0">
                <a:hlinkClick r:id="rId2"/>
              </a:rPr>
              <a:t>https://arxiv.org/abs/2304.02554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38174-A21A-534B-BFE8-6E8C05C7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Human-like Summarization Evaluation with ChatGPT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B3E1-A7AF-6549-B09E-9334CFC608F6}"/>
              </a:ext>
            </a:extLst>
          </p:cNvPr>
          <p:cNvSpPr>
            <a:spLocks/>
          </p:cNvSpPr>
          <p:nvPr/>
        </p:nvSpPr>
        <p:spPr>
          <a:xfrm>
            <a:off x="5514738" y="1987428"/>
            <a:ext cx="6026009" cy="249355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Idea: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 evaluation algos (ROUGE,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BARTscore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vs. human evaluation (Likert scale scoring, Pairwise comparison, …)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we use gpt-3.5-turbo</a:t>
            </a:r>
            <a:r>
              <a:rPr lang="en-US" sz="16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simulating a human evaluation?</a:t>
            </a:r>
          </a:p>
          <a:p>
            <a:pPr marL="260604" lvl="1"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Turns out,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</a:t>
            </a:r>
          </a:p>
          <a:p>
            <a:pPr marL="260604" lvl="1" defTabSz="521208">
              <a:spcAft>
                <a:spcPts val="6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Likert scale score: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“given a source document and a generated summary, annotators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rate the summary on several dimensions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Typically, this is an absolute evaluation, meaning each summary is evaluated individually without explicit comparison to other summaries. Dimensions usually include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factual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informativeness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fluency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etc. The rating scale is usually 1 (worst) to 5 (best).”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B68B-BF88-5541-902F-5A85A6C2AC91}"/>
              </a:ext>
            </a:extLst>
          </p:cNvPr>
          <p:cNvSpPr txBox="1"/>
          <p:nvPr/>
        </p:nvSpPr>
        <p:spPr>
          <a:xfrm>
            <a:off x="10390909" y="6214533"/>
            <a:ext cx="287152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6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gpt-3.5-turbo-0301 </a:t>
            </a:r>
          </a:p>
          <a:p>
            <a:pPr>
              <a:spcAft>
                <a:spcPts val="6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079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52670-8925-F54E-8199-E6C8AB6A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Existing automatic evals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2375CA-6F32-49C7-C78B-25DF701A3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13363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175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CA179-A729-844B-8930-72F31565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Simulating the Likert Scale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6FA3D-06A0-F548-8F5A-F468353E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0D0C9-6073-7746-A5CB-C691718E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Pairwise comparison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B95C2D-E8F7-AD42-BB52-32D4FAF05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12288"/>
            <a:ext cx="6780700" cy="38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92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E5F4-E4B8-E246-A93B-DC9D24D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5B57-0318-7049-94C2-D5635C3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89CD0-904B-5A41-A6AE-AEF0C7A6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90688"/>
            <a:ext cx="11265408" cy="50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3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61E7-B3F9-E347-99DB-EA8F1F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0579C-E1C9-3B49-96A8-43A938A79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536" y="1808999"/>
            <a:ext cx="12633960" cy="375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C1684-CC03-7E46-BB8C-0DAF1EF61898}"/>
              </a:ext>
            </a:extLst>
          </p:cNvPr>
          <p:cNvSpPr txBox="1"/>
          <p:nvPr/>
        </p:nvSpPr>
        <p:spPr>
          <a:xfrm>
            <a:off x="292608" y="603504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Source: </a:t>
            </a:r>
            <a:r>
              <a:rPr lang="en-US" dirty="0">
                <a:hlinkClick r:id="rId3"/>
              </a:rPr>
              <a:t>https://arxiv.org/abs/2304.02554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809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06C7-4635-ED4E-A37E-00318411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464B-A46E-5C42-9B9F-A22E26AC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works</a:t>
            </a:r>
          </a:p>
          <a:p>
            <a:r>
              <a:rPr lang="en-US" dirty="0"/>
              <a:t>Why??</a:t>
            </a:r>
          </a:p>
          <a:p>
            <a:endParaRPr lang="en-US" dirty="0"/>
          </a:p>
          <a:p>
            <a:r>
              <a:rPr lang="en-US" dirty="0"/>
              <a:t>Theory: lots of data out there on rating essays etc. (?)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C5CA1-3802-B745-8FA6-8F1C7FB4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86" y="868680"/>
            <a:ext cx="5930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22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9CE7B-565C-A04D-93FB-ECC20C91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96726-723F-CB4A-B74C-C3C76442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/>
              <a:t>… XXX </a:t>
            </a:r>
            <a:r>
              <a:rPr lang="en-US" b="1" err="1"/>
              <a:t>aaron</a:t>
            </a:r>
            <a:r>
              <a:rPr lang="en-US" b="1"/>
              <a:t> XXX</a:t>
            </a:r>
          </a:p>
          <a:p>
            <a:r>
              <a:rPr lang="en-US" dirty="0"/>
              <a:t>Description of the data</a:t>
            </a:r>
          </a:p>
          <a:p>
            <a:r>
              <a:rPr lang="en-US" dirty="0"/>
              <a:t>URL on where to get it</a:t>
            </a:r>
          </a:p>
        </p:txBody>
      </p:sp>
    </p:spTree>
    <p:extLst>
      <p:ext uri="{BB962C8B-B14F-4D97-AF65-F5344CB8AC3E}">
        <p14:creationId xmlns:p14="http://schemas.microsoft.com/office/powerpoint/2010/main" val="138518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/>
              <a:t>Aaron</a:t>
            </a:r>
          </a:p>
          <a:p>
            <a:r>
              <a:rPr lang="en-US"/>
              <a:t>All things said and presented here do not represent the European Commission or the Commission’s position nor does it suggest any endorsement</a:t>
            </a:r>
          </a:p>
          <a:p>
            <a:r>
              <a:rPr lang="en-US"/>
              <a:t>All errors are mine to keep</a:t>
            </a:r>
          </a:p>
          <a:p>
            <a:r>
              <a:rPr lang="en-US"/>
              <a:t>I present this here as a sole proprietor company under my own name</a:t>
            </a:r>
          </a:p>
          <a:p>
            <a:pPr marL="0" indent="0">
              <a:buNone/>
            </a:pPr>
            <a:r>
              <a:rPr lang="en-US" b="1"/>
              <a:t>Jay, Syra, Paolo</a:t>
            </a:r>
          </a:p>
          <a:p>
            <a:r>
              <a:rPr lang="en-US"/>
              <a:t>They represent their respective companies</a:t>
            </a:r>
          </a:p>
        </p:txBody>
      </p:sp>
    </p:spTree>
    <p:extLst>
      <p:ext uri="{BB962C8B-B14F-4D97-AF65-F5344CB8AC3E}">
        <p14:creationId xmlns:p14="http://schemas.microsoft.com/office/powerpoint/2010/main" val="312385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885A2-2D6B-7946-80EB-365E43D6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346-B6B0-8F45-9D30-229E6CA57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2600"/>
              <a:t>Aren’t we introducing bias, problems etc. </a:t>
            </a:r>
            <a:r>
              <a:rPr lang="en-US" sz="2600" err="1"/>
              <a:t>bc</a:t>
            </a:r>
            <a:r>
              <a:rPr lang="en-US" sz="2600"/>
              <a:t>. we don’t use humans?</a:t>
            </a:r>
          </a:p>
          <a:p>
            <a:r>
              <a:rPr lang="en-US" sz="2600"/>
              <a:t>Maybe. But it’s a statistical argument of error rates on a meta-level.</a:t>
            </a:r>
          </a:p>
          <a:p>
            <a:r>
              <a:rPr lang="en-US" sz="2600"/>
              <a:t>Other groups are using GANs to check the quality of a summary</a:t>
            </a:r>
          </a:p>
          <a:p>
            <a:r>
              <a:rPr lang="en-US" sz="2600"/>
              <a:t>This is WIP. </a:t>
            </a:r>
          </a:p>
          <a:p>
            <a:r>
              <a:rPr lang="en-US" sz="2600"/>
              <a:t>No one seems to have a perfect solution currently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218439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Conclusion summarization benchmarking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C63155FD-6774-8908-4214-FA3497A3E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74" r="6780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It seems that we can use LLMs for simulating human evaluation of text quality (summarization)</a:t>
            </a:r>
          </a:p>
          <a:p>
            <a:r>
              <a:rPr lang="en-US" sz="2000"/>
              <a:t>Which allows us to create a large benchmark dataset of CTI text summaries.</a:t>
            </a:r>
          </a:p>
          <a:p>
            <a:r>
              <a:rPr lang="en-US" sz="2000"/>
              <a:t>With that summary dataset (</a:t>
            </a:r>
            <a:r>
              <a:rPr lang="en-US" sz="2000" i="1"/>
              <a:t>WIP</a:t>
            </a:r>
            <a:r>
              <a:rPr lang="en-US" sz="2000"/>
              <a:t>) we will</a:t>
            </a:r>
          </a:p>
          <a:p>
            <a:pPr lvl="1"/>
            <a:r>
              <a:rPr lang="en-US" sz="2000"/>
              <a:t>Make sample checks</a:t>
            </a:r>
          </a:p>
          <a:p>
            <a:pPr lvl="1"/>
            <a:r>
              <a:rPr lang="en-US" sz="2000"/>
              <a:t>Estimate the error rate of the simulated human eval</a:t>
            </a:r>
          </a:p>
          <a:p>
            <a:pPr lvl="1"/>
            <a:r>
              <a:rPr lang="en-US" sz="2000"/>
              <a:t>Estimate the total error</a:t>
            </a:r>
          </a:p>
          <a:p>
            <a:pPr lvl="1"/>
            <a:r>
              <a:rPr lang="en-US" sz="2000"/>
              <a:t>Can train / fine-tune models</a:t>
            </a:r>
          </a:p>
          <a:p>
            <a:pPr lvl="1"/>
            <a:r>
              <a:rPr lang="en-US" sz="2000"/>
              <a:t>Or evaluate new models w.r.t to summarization of CTI texts</a:t>
            </a:r>
          </a:p>
        </p:txBody>
      </p:sp>
    </p:spTree>
    <p:extLst>
      <p:ext uri="{BB962C8B-B14F-4D97-AF65-F5344CB8AC3E}">
        <p14:creationId xmlns:p14="http://schemas.microsoft.com/office/powerpoint/2010/main" val="1171532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2: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Syra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8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DE28-A8E4-82F5-FDC6-29CD9FF5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44028"/>
            <a:ext cx="10987177" cy="1325563"/>
          </a:xfrm>
        </p:spPr>
        <p:txBody>
          <a:bodyPr/>
          <a:lstStyle/>
          <a:p>
            <a:r>
              <a:rPr lang="en-GB" dirty="0"/>
              <a:t>What is RAG: Retrieval Augmented Generation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D3FAA9-32DA-8C38-024E-3EA34BF4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419424"/>
            <a:ext cx="71437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E8ABCD-5B97-0597-D780-4871ECC2421C}"/>
              </a:ext>
            </a:extLst>
          </p:cNvPr>
          <p:cNvSpPr/>
          <p:nvPr/>
        </p:nvSpPr>
        <p:spPr>
          <a:xfrm>
            <a:off x="442824" y="5702060"/>
            <a:ext cx="2145101" cy="10006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670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DE28-A8E4-82F5-FDC6-29CD9FF5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44028"/>
            <a:ext cx="10987177" cy="1325563"/>
          </a:xfrm>
        </p:spPr>
        <p:txBody>
          <a:bodyPr/>
          <a:lstStyle/>
          <a:p>
            <a:r>
              <a:rPr lang="en-GB" dirty="0"/>
              <a:t>What is RAG: Retrieval Augmented Generation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3DBB89A-BB3E-A5C8-A9C1-DA64CB32C1AD}"/>
              </a:ext>
            </a:extLst>
          </p:cNvPr>
          <p:cNvSpPr/>
          <p:nvPr/>
        </p:nvSpPr>
        <p:spPr>
          <a:xfrm>
            <a:off x="586596" y="6021238"/>
            <a:ext cx="11343736" cy="57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1D275B-A419-678D-551E-BD5BE4E960DF}"/>
              </a:ext>
            </a:extLst>
          </p:cNvPr>
          <p:cNvSpPr/>
          <p:nvPr/>
        </p:nvSpPr>
        <p:spPr>
          <a:xfrm>
            <a:off x="9057736" y="1811547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RA-DIT: retrieval tuning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FC042E-3D2F-6124-865C-8BAF7591C4A2}"/>
              </a:ext>
            </a:extLst>
          </p:cNvPr>
          <p:cNvSpPr/>
          <p:nvPr/>
        </p:nvSpPr>
        <p:spPr>
          <a:xfrm>
            <a:off x="9057736" y="3203275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Self-RAG: learn via self-reflection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24446D-15B3-919D-A4EF-6474463319C3}"/>
              </a:ext>
            </a:extLst>
          </p:cNvPr>
          <p:cNvSpPr/>
          <p:nvPr/>
        </p:nvSpPr>
        <p:spPr>
          <a:xfrm>
            <a:off x="9057736" y="4599316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REALM: retrieval augmented pre-training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B349BC-2BED-677F-8CC2-25AE6D0AC27B}"/>
              </a:ext>
            </a:extLst>
          </p:cNvPr>
          <p:cNvSpPr/>
          <p:nvPr/>
        </p:nvSpPr>
        <p:spPr>
          <a:xfrm>
            <a:off x="7019027" y="1797169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RAT = RAG + COT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7D704-7194-FAE7-74C4-0C94A3F973EB}"/>
              </a:ext>
            </a:extLst>
          </p:cNvPr>
          <p:cNvSpPr/>
          <p:nvPr/>
        </p:nvSpPr>
        <p:spPr>
          <a:xfrm>
            <a:off x="675737" y="1947457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Prompt Engineering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018411-1473-D205-853E-866B496477A7}"/>
              </a:ext>
            </a:extLst>
          </p:cNvPr>
          <p:cNvSpPr/>
          <p:nvPr/>
        </p:nvSpPr>
        <p:spPr>
          <a:xfrm>
            <a:off x="675737" y="3372929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Embeddings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E7DA39-9E79-0261-C259-94730EF17D8E}"/>
              </a:ext>
            </a:extLst>
          </p:cNvPr>
          <p:cNvSpPr/>
          <p:nvPr/>
        </p:nvSpPr>
        <p:spPr>
          <a:xfrm>
            <a:off x="761999" y="4903442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Chunk Sizes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B11522-01D2-9B98-F8B8-49649D028789}"/>
              </a:ext>
            </a:extLst>
          </p:cNvPr>
          <p:cNvSpPr/>
          <p:nvPr/>
        </p:nvSpPr>
        <p:spPr>
          <a:xfrm>
            <a:off x="3260788" y="2806840"/>
            <a:ext cx="1751162" cy="1849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Hybrid Search:  hypothetical queries, summaries, parent retriever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F327A2-E216-303B-7855-14BFD0196A76}"/>
              </a:ext>
            </a:extLst>
          </p:cNvPr>
          <p:cNvSpPr/>
          <p:nvPr/>
        </p:nvSpPr>
        <p:spPr>
          <a:xfrm>
            <a:off x="4917774" y="4190090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Metadata Filters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19BB986-7AEC-5287-7612-10B618F4764D}"/>
              </a:ext>
            </a:extLst>
          </p:cNvPr>
          <p:cNvSpPr/>
          <p:nvPr/>
        </p:nvSpPr>
        <p:spPr>
          <a:xfrm>
            <a:off x="4923527" y="2186266"/>
            <a:ext cx="1751162" cy="1086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415366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F9FE478-4245-B96D-30B8-6F0FD4637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45" r="345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516A-1FBA-884D-B7B0-3C682FF6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How to benchmark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45097-8D54-C942-80CB-0BE01FD3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sym typeface="Wingdings" pitchFamily="2" charset="2"/>
              </a:rPr>
              <a:t>Well understood field: component wise or end to end evaluation.</a:t>
            </a:r>
          </a:p>
          <a:p>
            <a:r>
              <a:rPr lang="en-US" sz="2200" dirty="0">
                <a:sym typeface="Wingdings" pitchFamily="2" charset="2"/>
              </a:rPr>
              <a:t>Our current best attempt:  QUIZ approach!</a:t>
            </a:r>
          </a:p>
          <a:p>
            <a:endParaRPr lang="en-US" sz="2200" dirty="0">
              <a:sym typeface="Wingdings" pitchFamily="2" charset="2"/>
            </a:endParaRPr>
          </a:p>
          <a:p>
            <a:r>
              <a:rPr lang="en-US" sz="2200" dirty="0">
                <a:sym typeface="Wingdings" pitchFamily="2" charset="2"/>
              </a:rPr>
              <a:t>Hand-curated data set with quiz questions . You can then score how well a RAG system can answer the quiz questions</a:t>
            </a:r>
          </a:p>
          <a:p>
            <a:endParaRPr lang="en-US" sz="2200" dirty="0">
              <a:sym typeface="Wingdings" pitchFamily="2" charset="2"/>
            </a:endParaRPr>
          </a:p>
          <a:p>
            <a:r>
              <a:rPr lang="en-US" sz="2200" dirty="0">
                <a:sym typeface="Wingdings" pitchFamily="2" charset="2"/>
              </a:rPr>
              <a:t>Trick: we can get structured information out of LLMS (JSON mode, kor)  ask questions and ask it to answer in JSON.</a:t>
            </a:r>
          </a:p>
          <a:p>
            <a:r>
              <a:rPr lang="en-US" sz="2200" dirty="0">
                <a:sym typeface="Wingdings" pitchFamily="2" charset="2"/>
              </a:rPr>
              <a:t> we can then compare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2981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95AD-4DF0-6FE1-1FF9-DBFCB66B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metrics to consider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8D8E9E-0D6C-C24F-A1C8-9BE7E98BB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618052"/>
              </p:ext>
            </p:extLst>
          </p:nvPr>
        </p:nvGraphicFramePr>
        <p:xfrm>
          <a:off x="923745" y="155775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B87804-E16C-7B3A-F2AE-AD6C90710C67}"/>
              </a:ext>
            </a:extLst>
          </p:cNvPr>
          <p:cNvSpPr/>
          <p:nvPr/>
        </p:nvSpPr>
        <p:spPr>
          <a:xfrm>
            <a:off x="1009291" y="5909094"/>
            <a:ext cx="10344509" cy="7504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There are also more complex metrics such as NDCG, MAP and MRR that can be used later.</a:t>
            </a:r>
          </a:p>
        </p:txBody>
      </p:sp>
    </p:spTree>
    <p:extLst>
      <p:ext uri="{BB962C8B-B14F-4D97-AF65-F5344CB8AC3E}">
        <p14:creationId xmlns:p14="http://schemas.microsoft.com/office/powerpoint/2010/main" val="3855198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1717A-3F2E-DC21-BDB7-436F5251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GB" sz="4800"/>
              <a:t>Guardrails</a:t>
            </a:r>
          </a:p>
        </p:txBody>
      </p:sp>
      <p:pic>
        <p:nvPicPr>
          <p:cNvPr id="2052" name="Picture 4" descr="DuraBowl Bumpers — QubicaAMF">
            <a:extLst>
              <a:ext uri="{FF2B5EF4-FFF2-40B4-BE49-F238E27FC236}">
                <a16:creationId xmlns:a16="http://schemas.microsoft.com/office/drawing/2014/main" id="{68ECFA34-C637-C579-69DC-574DCC4FA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-1" b="-1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E04B5-0C15-16E6-A576-CE807E3E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sz="2000" dirty="0"/>
              <a:t>Even with RAG techniques there is still risk of confabulation aka hallucinations.</a:t>
            </a:r>
          </a:p>
          <a:p>
            <a:pPr marL="0" indent="0">
              <a:buNone/>
            </a:pPr>
            <a:r>
              <a:rPr lang="en-GB" sz="2000" dirty="0"/>
              <a:t>Using Knowledge Graph driven RAG and “classical” NLP techniques can help check for that and provide sources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13834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3:NER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 &amp; Aron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33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B199-D6E4-6353-888A-835EF6B0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45A45C-7D5D-6092-DA1A-3212CDB59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2446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46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23F4E-B631-B147-9426-7D603F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Disclaimer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Continued!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9FED-396F-3348-B51A-94800AE8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This is all still very much WIP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We present here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people who work on similar things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Help people to avoid the same mistakes we did </a:t>
            </a:r>
            <a:r>
              <a:rPr lang="en-US" sz="2000" dirty="0">
                <a:sym typeface="Wingdings" pitchFamily="2" charset="2"/>
              </a:rPr>
              <a:t>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itchFamily="2" charset="2"/>
              </a:rPr>
              <a:t>Learn from each other &amp; collectively improve the work on CTI AI models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So, do not assume this presentation represents something authoritative. We are all discovering….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… because there seems to be no comprehensive, good CTI benchmark dataset for LLMs</a:t>
            </a:r>
          </a:p>
        </p:txBody>
      </p:sp>
    </p:spTree>
    <p:extLst>
      <p:ext uri="{BB962C8B-B14F-4D97-AF65-F5344CB8AC3E}">
        <p14:creationId xmlns:p14="http://schemas.microsoft.com/office/powerpoint/2010/main" val="404607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C8E4-6990-840B-14B6-E4D4DD5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283F-382E-A376-9A51-51CB7C93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897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Threat Intelligence annotation is a challenge for traditional NLP tags</a:t>
            </a:r>
          </a:p>
          <a:p>
            <a:r>
              <a:rPr lang="en-GB" dirty="0"/>
              <a:t>High cardinality of entities and relations</a:t>
            </a:r>
          </a:p>
          <a:p>
            <a:r>
              <a:rPr lang="en-GB" dirty="0"/>
              <a:t>Needs to support mnemonics</a:t>
            </a:r>
          </a:p>
          <a:p>
            <a:r>
              <a:rPr lang="en-GB" dirty="0"/>
              <a:t>We tried: </a:t>
            </a:r>
            <a:r>
              <a:rPr lang="en-GB" dirty="0" err="1"/>
              <a:t>Doccano</a:t>
            </a:r>
            <a:r>
              <a:rPr lang="en-GB" dirty="0"/>
              <a:t>, John Snow Labs, </a:t>
            </a:r>
            <a:r>
              <a:rPr lang="en-GB" dirty="0" err="1"/>
              <a:t>Labellerr</a:t>
            </a:r>
            <a:r>
              <a:rPr lang="en-GB" dirty="0"/>
              <a:t>, TRAM</a:t>
            </a:r>
          </a:p>
          <a:p>
            <a:r>
              <a:rPr lang="en-GB" dirty="0"/>
              <a:t>We gave up and now building a specific one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18E5093-5BEE-BBB1-4D49-9FA2980F53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148AB9A-410E-CD42-AD78-D903C86968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4D43FB-68B9-1B82-B9BC-F88C0BE8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785" y="1583719"/>
            <a:ext cx="6584830" cy="45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25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095A0-01D4-3C3B-5656-0DFD6E0D9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570" y="293484"/>
            <a:ext cx="8065638" cy="62710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34402E-93E3-A2EB-E984-51AC5E064FBF}"/>
              </a:ext>
            </a:extLst>
          </p:cNvPr>
          <p:cNvSpPr/>
          <p:nvPr/>
        </p:nvSpPr>
        <p:spPr>
          <a:xfrm>
            <a:off x="3791165" y="983411"/>
            <a:ext cx="1541123" cy="335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A1F422-FF78-9BAA-A455-2EB7231AF8B7}"/>
              </a:ext>
            </a:extLst>
          </p:cNvPr>
          <p:cNvSpPr/>
          <p:nvPr/>
        </p:nvSpPr>
        <p:spPr>
          <a:xfrm>
            <a:off x="3791165" y="4097547"/>
            <a:ext cx="1541123" cy="5520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11D12E-91BF-F458-EC1E-81CB24176937}"/>
              </a:ext>
            </a:extLst>
          </p:cNvPr>
          <p:cNvSpPr/>
          <p:nvPr/>
        </p:nvSpPr>
        <p:spPr>
          <a:xfrm>
            <a:off x="3791165" y="6088625"/>
            <a:ext cx="1541123" cy="5520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D9E084-0330-2912-C304-85F7015A5899}"/>
              </a:ext>
            </a:extLst>
          </p:cNvPr>
          <p:cNvSpPr/>
          <p:nvPr/>
        </p:nvSpPr>
        <p:spPr>
          <a:xfrm>
            <a:off x="3791165" y="2009089"/>
            <a:ext cx="1541123" cy="7490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30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EB-A4F5-B54B-B2AB-80977ABC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1682-D044-1A4D-86FB-A29A568B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people </a:t>
            </a:r>
            <a:r>
              <a:rPr lang="en-US" dirty="0">
                <a:sym typeface="Wingdings" pitchFamily="2" charset="2"/>
              </a:rPr>
              <a:t> + gamification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9F1A-BC0B-8245-BE7B-F71157FF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4"/>
            <a:ext cx="12192000" cy="6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A575-A317-E545-B3EB-155A0B8E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We need your support here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C6923F1C-E232-EC12-9599-112BEF5F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7" r="28073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A7A8-02AF-0B4C-8498-A8BC609D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/>
              <a:t>Intro &amp; Demo of the NER system</a:t>
            </a:r>
          </a:p>
          <a:p>
            <a:r>
              <a:rPr lang="en-US" sz="2000"/>
              <a:t>People will get the model upfront, if they sign up </a:t>
            </a:r>
            <a:r>
              <a:rPr lang="en-US" sz="2000" b="1"/>
              <a:t>XXX where to sign up ? XXX</a:t>
            </a:r>
            <a:r>
              <a:rPr lang="en-US" sz="2000"/>
              <a:t> and label 10 reports.</a:t>
            </a:r>
          </a:p>
        </p:txBody>
      </p:sp>
    </p:spTree>
    <p:extLst>
      <p:ext uri="{BB962C8B-B14F-4D97-AF65-F5344CB8AC3E}">
        <p14:creationId xmlns:p14="http://schemas.microsoft.com/office/powerpoint/2010/main" val="386623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UC 4: Mapping T-codes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Paolo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02A2-93BD-F5D6-B2D4-C9EBD8D4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of TTP from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475E-B75B-B84D-A976-747BC31BE6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Given text assign it a TTP</a:t>
            </a:r>
          </a:p>
          <a:p>
            <a:r>
              <a:rPr lang="en-GB" dirty="0"/>
              <a:t>A fine tuned LLM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4C74D-4B72-381F-2258-32DF2F25D5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TRAM used a BERT model</a:t>
            </a:r>
          </a:p>
        </p:txBody>
      </p:sp>
    </p:spTree>
    <p:extLst>
      <p:ext uri="{BB962C8B-B14F-4D97-AF65-F5344CB8AC3E}">
        <p14:creationId xmlns:p14="http://schemas.microsoft.com/office/powerpoint/2010/main" val="3974793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FDF8E-86D7-D84F-AC1B-779B4EA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 5: knowledge graph (STIX) unification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0478-6860-4549-9C15-CE2CBBADA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Syra Marshall (CTO, Elemendar)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yra Marshall, Elemendar team">
            <a:extLst>
              <a:ext uri="{FF2B5EF4-FFF2-40B4-BE49-F238E27FC236}">
                <a16:creationId xmlns:a16="http://schemas.microsoft.com/office/drawing/2014/main" id="{A7B0A080-3B93-EEB3-F376-72C49BAA7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r="1" b="12084"/>
          <a:stretch/>
        </p:blipFill>
        <p:spPr bwMode="auto">
          <a:xfrm>
            <a:off x="7093041" y="1209578"/>
            <a:ext cx="4055908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A485-3587-6C99-B1A2-612F2D30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STIX from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5E5C-10AA-3715-B2C8-4C6B0672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86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Creating a compliant JSON STIX2.1 file from text via an LLM is a challenge</a:t>
            </a:r>
          </a:p>
          <a:p>
            <a:r>
              <a:rPr lang="en-GB" dirty="0"/>
              <a:t>UUID: needs to have a format and randomized</a:t>
            </a:r>
          </a:p>
          <a:p>
            <a:r>
              <a:rPr lang="en-GB" dirty="0"/>
              <a:t>There are 18 SDO</a:t>
            </a:r>
          </a:p>
          <a:p>
            <a:r>
              <a:rPr lang="en-GB" dirty="0"/>
              <a:t>There are 3 generic SRE and 21 specific SRE + Sighting</a:t>
            </a:r>
          </a:p>
          <a:p>
            <a:r>
              <a:rPr lang="en-GB" dirty="0"/>
              <a:t>The trick is to extract the key entities</a:t>
            </a:r>
          </a:p>
          <a:p>
            <a:r>
              <a:rPr lang="en-GB" dirty="0"/>
              <a:t>And then produce the STIX bundle via a simple logic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670F22-A26E-9D73-AF3E-C47C9F3D6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612405"/>
              </p:ext>
            </p:extLst>
          </p:nvPr>
        </p:nvGraphicFramePr>
        <p:xfrm>
          <a:off x="6530941" y="689319"/>
          <a:ext cx="54886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0505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etting Started with STIX 2.1">
            <a:extLst>
              <a:ext uri="{FF2B5EF4-FFF2-40B4-BE49-F238E27FC236}">
                <a16:creationId xmlns:a16="http://schemas.microsoft.com/office/drawing/2014/main" id="{11D16EAD-99DA-B85A-9E1A-FDF3A6018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6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Role of Knowledge Graphs in Artificial Intelligence - Techopedia">
            <a:extLst>
              <a:ext uri="{FF2B5EF4-FFF2-40B4-BE49-F238E27FC236}">
                <a16:creationId xmlns:a16="http://schemas.microsoft.com/office/drawing/2014/main" id="{91A9AB2B-5650-DED7-5F76-96C536B8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r="-2" b="-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9" name="Freeform: Shape 410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1" name="Freeform: Shape 411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ED6-F035-154B-BC7A-1455ED90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You’ve got a graph, make it better!</a:t>
            </a: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3143-F81D-EE4F-B52F-C7AF93D4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STIX graphs for individual documents are great, but…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/>
              <a:t>The power is in combining them to see the whole picture</a:t>
            </a:r>
          </a:p>
        </p:txBody>
      </p:sp>
    </p:spTree>
    <p:extLst>
      <p:ext uri="{BB962C8B-B14F-4D97-AF65-F5344CB8AC3E}">
        <p14:creationId xmlns:p14="http://schemas.microsoft.com/office/powerpoint/2010/main" val="2674432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6A977A7D-0185-B14D-0675-1346F266F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9" r="29430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8C1F7-7FCD-AEDB-4861-D12E30EA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FDCB-0B80-FF84-E175-70403322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GB" dirty="0"/>
              <a:t>Confidence</a:t>
            </a:r>
          </a:p>
          <a:p>
            <a:r>
              <a:rPr lang="en-GB" dirty="0"/>
              <a:t>Duplication</a:t>
            </a:r>
          </a:p>
          <a:p>
            <a:r>
              <a:rPr lang="en-GB" dirty="0"/>
              <a:t>Naming Conventions and Aliases</a:t>
            </a:r>
          </a:p>
        </p:txBody>
      </p:sp>
    </p:spTree>
    <p:extLst>
      <p:ext uri="{BB962C8B-B14F-4D97-AF65-F5344CB8AC3E}">
        <p14:creationId xmlns:p14="http://schemas.microsoft.com/office/powerpoint/2010/main" val="145218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D4E2-78E5-8C3D-9650-8DDBE901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popular LLM benchmarks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5279EB-7CB7-4EC2-562F-9B7AD52FB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0063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357E30-2197-854D-A275-CFADD061D582}"/>
              </a:ext>
            </a:extLst>
          </p:cNvPr>
          <p:cNvSpPr txBox="1"/>
          <p:nvPr/>
        </p:nvSpPr>
        <p:spPr>
          <a:xfrm>
            <a:off x="905608" y="1591408"/>
            <a:ext cx="829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little digression</a:t>
            </a:r>
          </a:p>
        </p:txBody>
      </p:sp>
    </p:spTree>
    <p:extLst>
      <p:ext uri="{BB962C8B-B14F-4D97-AF65-F5344CB8AC3E}">
        <p14:creationId xmlns:p14="http://schemas.microsoft.com/office/powerpoint/2010/main" val="3424459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B4416-CC55-6742-9532-26D8F3B8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the code &amp;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3382-FCC5-E248-BF8F-B0DCB6FF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14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916E-7982-EC40-88EF-792003EF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Public release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44052-4E5A-004B-8A4A-D3E25177CCA5}"/>
              </a:ext>
            </a:extLst>
          </p:cNvPr>
          <p:cNvSpPr>
            <a:spLocks/>
          </p:cNvSpPr>
          <p:nvPr/>
        </p:nvSpPr>
        <p:spPr>
          <a:xfrm>
            <a:off x="5351765" y="2026320"/>
            <a:ext cx="6147589" cy="254386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defTabSz="530352">
              <a:spcAft>
                <a:spcPts val="600"/>
              </a:spcAft>
            </a:pPr>
            <a:endParaRPr lang="en-US" sz="2320" kern="1200">
              <a:solidFill>
                <a:schemeClr val="tx1"/>
              </a:solidFill>
              <a:latin typeface="+mn-lt"/>
              <a:ea typeface="+mn-ea"/>
              <a:cs typeface="+mn-cs"/>
              <a:hlinkClick r:id="rId2"/>
            </a:endParaRPr>
          </a:p>
          <a:p>
            <a:pPr algn="ctr" defTabSz="530352">
              <a:spcAft>
                <a:spcPts val="600"/>
              </a:spcAft>
            </a:pPr>
            <a:r>
              <a:rPr lang="en-US" sz="232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https://github.com/aaronkaplan/cti-llm/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DC9EB-F912-954F-AE61-47EE46FCAB80}"/>
              </a:ext>
            </a:extLst>
          </p:cNvPr>
          <p:cNvSpPr txBox="1"/>
          <p:nvPr/>
        </p:nvSpPr>
        <p:spPr>
          <a:xfrm>
            <a:off x="5207640" y="4449477"/>
            <a:ext cx="3631952" cy="37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1856" b="1" kern="1200">
                <a:solidFill>
                  <a:srgbClr val="B50000"/>
                </a:solidFill>
                <a:latin typeface="+mn-lt"/>
                <a:ea typeface="+mn-ea"/>
                <a:cs typeface="+mn-cs"/>
              </a:rPr>
              <a:t>XXX better place? Org name? XXX</a:t>
            </a:r>
            <a:endParaRPr 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22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056CB-6DA5-F84A-8248-91273494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take-aways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B8113-497C-6AE9-D4E0-07F901EBF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60178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279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0C3A0-2524-0C43-9611-0A6DEAD9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ideas?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7E3F-69F1-FA47-B009-A64BC35C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you working on something similar? 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let’s talk.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4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199E3-30B8-214C-9585-B17A228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get in touch  &amp; 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96C4-DD5B-114C-8E4C-E35548D4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SIG subgroup on a benchmark dataset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D702-DA13-B62D-7C54-FFDF45ED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leaderboards are important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F2917A-88A1-9160-86AC-C0C94DCEDB0B}"/>
              </a:ext>
            </a:extLst>
          </p:cNvPr>
          <p:cNvSpPr/>
          <p:nvPr/>
        </p:nvSpPr>
        <p:spPr>
          <a:xfrm>
            <a:off x="965771" y="5681609"/>
            <a:ext cx="10222786" cy="811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leaderboard can tell us if an LLM has achieve comparable or super human capabilities.</a:t>
            </a:r>
          </a:p>
          <a:p>
            <a:pPr algn="ctr"/>
            <a:r>
              <a:rPr lang="en-GB" dirty="0"/>
              <a:t>For example for ARC, the average human performance is 84%.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917E6E-E916-8984-9C1B-26F5DD7AB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957" y="1356153"/>
            <a:ext cx="10515600" cy="4029700"/>
          </a:xfrm>
        </p:spPr>
      </p:pic>
    </p:spTree>
    <p:extLst>
      <p:ext uri="{BB962C8B-B14F-4D97-AF65-F5344CB8AC3E}">
        <p14:creationId xmlns:p14="http://schemas.microsoft.com/office/powerpoint/2010/main" val="256400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7772-D305-4340-9157-A15041C6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to use LLMs for CTI?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5DC-E198-BC47-BAD0-330565BB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goal of CTI is to know where to look (and how to pivot, how to connect the dots and anticipate the adversaries moves)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This implies a couple of use-cases:</a:t>
            </a:r>
          </a:p>
          <a:p>
            <a:r>
              <a:rPr lang="en-US" sz="2000" b="1" dirty="0"/>
              <a:t>UC 1: </a:t>
            </a:r>
            <a:r>
              <a:rPr lang="en-US" sz="2000" dirty="0"/>
              <a:t>CTI analysists need to be up to date all the time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Summarization</a:t>
            </a:r>
          </a:p>
          <a:p>
            <a:r>
              <a:rPr lang="en-US" sz="2000" b="1" dirty="0">
                <a:sym typeface="Wingdings" pitchFamily="2" charset="2"/>
              </a:rPr>
              <a:t>UC 2: </a:t>
            </a:r>
            <a:r>
              <a:rPr lang="en-US" sz="2000" dirty="0">
                <a:sym typeface="Wingdings" pitchFamily="2" charset="2"/>
              </a:rPr>
              <a:t>Analysts might want to search (question-answering) on CTI reports  (+ translation: I-S00N leak) </a:t>
            </a:r>
            <a:r>
              <a:rPr lang="en-US" sz="2000" b="1" dirty="0">
                <a:sym typeface="Wingdings" pitchFamily="2" charset="2"/>
              </a:rPr>
              <a:t> RAG</a:t>
            </a:r>
          </a:p>
          <a:p>
            <a:r>
              <a:rPr lang="en-US" sz="2000" b="1" dirty="0"/>
              <a:t>UC 3: </a:t>
            </a:r>
            <a:r>
              <a:rPr lang="en-US" sz="2000" dirty="0"/>
              <a:t>Analysts would like to get the information out (“</a:t>
            </a:r>
            <a:r>
              <a:rPr lang="en-US" sz="2000" b="1" dirty="0"/>
              <a:t>information extraction</a:t>
            </a:r>
            <a:r>
              <a:rPr lang="en-US" sz="2000" dirty="0"/>
              <a:t>”) from CTI reports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>
                <a:sym typeface="Wingdings" pitchFamily="2" charset="2"/>
              </a:rPr>
              <a:t>NER</a:t>
            </a:r>
          </a:p>
          <a:p>
            <a:r>
              <a:rPr lang="en-US" sz="2000" b="1" dirty="0">
                <a:sym typeface="Wingdings" pitchFamily="2" charset="2"/>
              </a:rPr>
              <a:t>UC 4: </a:t>
            </a:r>
            <a:r>
              <a:rPr lang="en-US" sz="2000" dirty="0">
                <a:sym typeface="Wingdings" pitchFamily="2" charset="2"/>
              </a:rPr>
              <a:t>Mapping TTPs / text to MITRE </a:t>
            </a:r>
            <a:r>
              <a:rPr lang="en-US" sz="2000" dirty="0" err="1">
                <a:sym typeface="Wingdings" pitchFamily="2" charset="2"/>
              </a:rPr>
              <a:t>Att&amp;ck</a:t>
            </a:r>
            <a:r>
              <a:rPr lang="en-US" sz="2000" dirty="0">
                <a:sym typeface="Wingdings" pitchFamily="2" charset="2"/>
              </a:rPr>
              <a:t> T-Codes</a:t>
            </a:r>
          </a:p>
          <a:p>
            <a:r>
              <a:rPr lang="en-US" sz="2000" b="1" dirty="0"/>
              <a:t>UC 5: </a:t>
            </a:r>
            <a:r>
              <a:rPr lang="en-US" sz="2000" dirty="0"/>
              <a:t>Extract relationships (“Threat Actor </a:t>
            </a:r>
            <a:r>
              <a:rPr lang="en-US" sz="2000" dirty="0" err="1"/>
              <a:t>xyz</a:t>
            </a:r>
            <a:r>
              <a:rPr lang="en-US" sz="2000" dirty="0"/>
              <a:t> is using Tool ABC to achieve 123”) </a:t>
            </a:r>
            <a:r>
              <a:rPr lang="en-US" sz="2000" dirty="0">
                <a:sym typeface="Wingdings" pitchFamily="2" charset="2"/>
              </a:rPr>
              <a:t> put into </a:t>
            </a:r>
            <a:r>
              <a:rPr lang="en-US" sz="2000" b="1" dirty="0">
                <a:sym typeface="Wingdings" pitchFamily="2" charset="2"/>
              </a:rPr>
              <a:t>knowledge graph / STIX 2.x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370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2C8E1-A61D-894F-8387-D5525360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Constraints in the CTI work-environment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F3D45-E5FA-86FA-97DD-02ACDB6B0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45519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37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B0D9-797A-8342-83A4-B79EB58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Core questions to evaluating AI in CTI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BC30-9564-CC48-B598-3DC8E7B7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 err="1"/>
              <a:t>uc</a:t>
            </a:r>
            <a:r>
              <a:rPr lang="en-US" dirty="0"/>
              <a:t> in use-cases: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Can we do </a:t>
            </a:r>
            <a:r>
              <a:rPr lang="en-US" i="1" dirty="0" err="1"/>
              <a:t>uc</a:t>
            </a:r>
            <a:r>
              <a:rPr lang="en-US" dirty="0"/>
              <a:t>? (does it work with LLMs?)</a:t>
            </a:r>
          </a:p>
          <a:p>
            <a:pPr lvl="1"/>
            <a:r>
              <a:rPr lang="en-US" dirty="0"/>
              <a:t>Can we do it better than humans?</a:t>
            </a:r>
          </a:p>
          <a:p>
            <a:pPr lvl="2"/>
            <a:r>
              <a:rPr lang="en-US" dirty="0">
                <a:sym typeface="Wingdings" pitchFamily="2" charset="2"/>
              </a:rPr>
              <a:t> score against human</a:t>
            </a:r>
          </a:p>
          <a:p>
            <a:pPr lvl="2"/>
            <a:r>
              <a:rPr lang="en-US" b="1" dirty="0">
                <a:sym typeface="Wingdings" pitchFamily="2" charset="2"/>
              </a:rPr>
              <a:t>TPR , FPR, etc. metrics</a:t>
            </a:r>
          </a:p>
          <a:p>
            <a:pPr lvl="1"/>
            <a:r>
              <a:rPr lang="en-US" dirty="0"/>
              <a:t>When we have a FP, can we detect it?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How do we need to integrate </a:t>
            </a:r>
            <a:r>
              <a:rPr lang="en-US" i="1" dirty="0" err="1"/>
              <a:t>uc</a:t>
            </a:r>
            <a:r>
              <a:rPr lang="en-US" dirty="0"/>
              <a:t> into our workflow? Where is the human-in-the-loop? </a:t>
            </a:r>
          </a:p>
        </p:txBody>
      </p:sp>
    </p:spTree>
    <p:extLst>
      <p:ext uri="{BB962C8B-B14F-4D97-AF65-F5344CB8AC3E}">
        <p14:creationId xmlns:p14="http://schemas.microsoft.com/office/powerpoint/2010/main" val="62565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2053</Words>
  <Application>Microsoft Office PowerPoint</Application>
  <PresentationFormat>Widescreen</PresentationFormat>
  <Paragraphs>290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Arial</vt:lpstr>
      <vt:lpstr>Calibri</vt:lpstr>
      <vt:lpstr>Calibri Light</vt:lpstr>
      <vt:lpstr>Wingdings</vt:lpstr>
      <vt:lpstr>Office Theme</vt:lpstr>
      <vt:lpstr> How to measure quality of LLMs</vt:lpstr>
      <vt:lpstr>Intro speakers &amp; team</vt:lpstr>
      <vt:lpstr>Disclaimer</vt:lpstr>
      <vt:lpstr>Disclaimer Continued!</vt:lpstr>
      <vt:lpstr>Example of popular LLM benchmarks</vt:lpstr>
      <vt:lpstr>Why leaderboards are important</vt:lpstr>
      <vt:lpstr>Why to use LLMs for CTI?</vt:lpstr>
      <vt:lpstr>Constraints in the CTI work-environment</vt:lpstr>
      <vt:lpstr>Core questions to evaluating AI in CTI</vt:lpstr>
      <vt:lpstr>Existing data and benchmark datasets</vt:lpstr>
      <vt:lpstr>A monster!</vt:lpstr>
      <vt:lpstr>The major cost is human annotation …</vt:lpstr>
      <vt:lpstr>What do we have available already?</vt:lpstr>
      <vt:lpstr>MITRE dataset</vt:lpstr>
      <vt:lpstr>PAN UNIT42 dataset</vt:lpstr>
      <vt:lpstr>CISA Advisories</vt:lpstr>
      <vt:lpstr>Insight: we need a benchmark dataset</vt:lpstr>
      <vt:lpstr>UC 1: Summarization</vt:lpstr>
      <vt:lpstr>Summarization: a very first naïve approach</vt:lpstr>
      <vt:lpstr>Example use-case: summarization</vt:lpstr>
      <vt:lpstr>Problem with the naïve approach + solution</vt:lpstr>
      <vt:lpstr>Human-like Summarization Evaluation with ChatGPT </vt:lpstr>
      <vt:lpstr>Existing automatic evals</vt:lpstr>
      <vt:lpstr>Simulating the Likert Scale score</vt:lpstr>
      <vt:lpstr>Pairwise comparison simulation</vt:lpstr>
      <vt:lpstr>Current architecture</vt:lpstr>
      <vt:lpstr>Results1 </vt:lpstr>
      <vt:lpstr>Results (cont)</vt:lpstr>
      <vt:lpstr>Dataset</vt:lpstr>
      <vt:lpstr>Problems ?</vt:lpstr>
      <vt:lpstr>Conclusion summarization benchmarking</vt:lpstr>
      <vt:lpstr>UC 2: RAG</vt:lpstr>
      <vt:lpstr>What is RAG: Retrieval Augmented Generation</vt:lpstr>
      <vt:lpstr>What is RAG: Retrieval Augmented Generation</vt:lpstr>
      <vt:lpstr>How to benchmark RAG?</vt:lpstr>
      <vt:lpstr>Standard metrics to consider</vt:lpstr>
      <vt:lpstr>Guardrails</vt:lpstr>
      <vt:lpstr>UC 3:NER</vt:lpstr>
      <vt:lpstr>PowerPoint Presentation</vt:lpstr>
      <vt:lpstr>Annotation tools</vt:lpstr>
      <vt:lpstr>PowerPoint Presentation</vt:lpstr>
      <vt:lpstr>Evaluation NER</vt:lpstr>
      <vt:lpstr>We need your support here</vt:lpstr>
      <vt:lpstr>UC 4: Mapping T-codes</vt:lpstr>
      <vt:lpstr>Classification of TTP from text</vt:lpstr>
      <vt:lpstr>UC 5: knowledge graph (STIX) unification</vt:lpstr>
      <vt:lpstr>Creating STIX from text!</vt:lpstr>
      <vt:lpstr>You’ve got a graph, make it better!</vt:lpstr>
      <vt:lpstr>Challenges</vt:lpstr>
      <vt:lpstr>Getting the code &amp; data</vt:lpstr>
      <vt:lpstr>Public release of the code</vt:lpstr>
      <vt:lpstr>Key take-aways</vt:lpstr>
      <vt:lpstr>Your ideas?</vt:lpstr>
      <vt:lpstr>Let’s get in touch  &amp;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measure quality of LLMs</dc:title>
  <dc:creator>Aaron Kaplan</dc:creator>
  <cp:lastModifiedBy>Paolo Di Prodi</cp:lastModifiedBy>
  <cp:revision>44</cp:revision>
  <dcterms:created xsi:type="dcterms:W3CDTF">2024-04-02T16:26:06Z</dcterms:created>
  <dcterms:modified xsi:type="dcterms:W3CDTF">2024-04-13T23:48:40Z</dcterms:modified>
</cp:coreProperties>
</file>